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pl-PL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1037" y="-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ABDC2349-4E01-46D5-B821-6AF861F2771C}" type="datetimeFigureOut">
              <a:rPr lang="pl-PL"/>
              <a:pPr>
                <a:defRPr/>
              </a:pPr>
              <a:t>2011-01-25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pl-PL" noProof="0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l-PL" noProof="0" smtClean="0"/>
              <a:t>Kliknij, aby edytować style wzorca tekstu</a:t>
            </a:r>
          </a:p>
          <a:p>
            <a:pPr lvl="1"/>
            <a:r>
              <a:rPr lang="pl-PL" noProof="0" smtClean="0"/>
              <a:t>Drugi poziom</a:t>
            </a:r>
          </a:p>
          <a:p>
            <a:pPr lvl="2"/>
            <a:r>
              <a:rPr lang="pl-PL" noProof="0" smtClean="0"/>
              <a:t>Trzeci poziom</a:t>
            </a:r>
          </a:p>
          <a:p>
            <a:pPr lvl="3"/>
            <a:r>
              <a:rPr lang="pl-PL" noProof="0" smtClean="0"/>
              <a:t>Czwarty poziom</a:t>
            </a:r>
          </a:p>
          <a:p>
            <a:pPr lvl="4"/>
            <a:r>
              <a:rPr lang="pl-PL" noProof="0" smtClean="0"/>
              <a:t>Piąty poziom</a:t>
            </a:r>
            <a:endParaRPr lang="pl-PL" noProof="0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97A9FD3E-48E3-4790-BD51-1479FAAF2889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92673582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 smtClean="0"/>
              <a:t>Kliknij, aby edytować styl wzorca podtytułu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3F707C-1208-4A96-8C3A-94EFE5F7E742}" type="datetimeFigureOut">
              <a:rPr lang="pl-PL"/>
              <a:pPr>
                <a:defRPr/>
              </a:pPr>
              <a:t>2011-01-25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B6A7FC-C5DA-466B-82BA-26F9A1D11C82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869628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FB4A4A-4835-4FFE-BE58-DC494D5E5C52}" type="datetimeFigureOut">
              <a:rPr lang="pl-PL"/>
              <a:pPr>
                <a:defRPr/>
              </a:pPr>
              <a:t>2011-01-25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00C8A5-FA39-4EE2-9C13-62A17B2D41D9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5728552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EFD7C0-557C-40AD-A280-81C5AD575243}" type="datetimeFigureOut">
              <a:rPr lang="pl-PL"/>
              <a:pPr>
                <a:defRPr/>
              </a:pPr>
              <a:t>2011-01-25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2FB1BC-2A69-4013-834B-390877741AB2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216709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855A61-7BCE-469D-835D-F00F19BE68DD}" type="datetimeFigureOut">
              <a:rPr lang="pl-PL"/>
              <a:pPr>
                <a:defRPr/>
              </a:pPr>
              <a:t>2011-01-25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420C9B-9087-4D95-BB68-2DF444E8AFC8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7381413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3F5BEA-D614-44A3-928A-A1DAB3E965DB}" type="datetimeFigureOut">
              <a:rPr lang="pl-PL"/>
              <a:pPr>
                <a:defRPr/>
              </a:pPr>
              <a:t>2011-01-25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54EDF5-B2A3-4FBE-B243-BE0A4E475C3E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2480830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676B43-750A-47DD-B30B-1F911A929568}" type="datetimeFigureOut">
              <a:rPr lang="pl-PL"/>
              <a:pPr>
                <a:defRPr/>
              </a:pPr>
              <a:t>2011-01-25</a:t>
            </a:fld>
            <a:endParaRPr lang="pl-PL"/>
          </a:p>
        </p:txBody>
      </p:sp>
      <p:sp>
        <p:nvSpPr>
          <p:cNvPr id="6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7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C96FC5-4BC0-4883-82A6-CBCF023ECB6D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3915153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7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5365C3-81F2-4EA4-A308-731CFAE36C10}" type="datetimeFigureOut">
              <a:rPr lang="pl-PL"/>
              <a:pPr>
                <a:defRPr/>
              </a:pPr>
              <a:t>2011-01-25</a:t>
            </a:fld>
            <a:endParaRPr lang="pl-PL"/>
          </a:p>
        </p:txBody>
      </p:sp>
      <p:sp>
        <p:nvSpPr>
          <p:cNvPr id="8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9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FEC22C-7F5E-4B8B-AC02-3BF0057693D9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1724930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EC6411-4331-457E-BB35-30DCA2EE74F3}" type="datetimeFigureOut">
              <a:rPr lang="pl-PL"/>
              <a:pPr>
                <a:defRPr/>
              </a:pPr>
              <a:t>2011-01-25</a:t>
            </a:fld>
            <a:endParaRPr lang="pl-PL"/>
          </a:p>
        </p:txBody>
      </p:sp>
      <p:sp>
        <p:nvSpPr>
          <p:cNvPr id="4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0A313A-F2E3-4DB6-9FE6-5BDFB718365A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0542034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E2C776-C3C9-4506-994C-46A9E9282EC7}" type="datetimeFigureOut">
              <a:rPr lang="pl-PL"/>
              <a:pPr>
                <a:defRPr/>
              </a:pPr>
              <a:t>2011-01-25</a:t>
            </a:fld>
            <a:endParaRPr lang="pl-PL"/>
          </a:p>
        </p:txBody>
      </p:sp>
      <p:sp>
        <p:nvSpPr>
          <p:cNvPr id="3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4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76AA33-40A8-4C55-A38B-3F9A0F79DE77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188944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0E6A71-38B1-481F-8D9E-B04DD70E8453}" type="datetimeFigureOut">
              <a:rPr lang="pl-PL"/>
              <a:pPr>
                <a:defRPr/>
              </a:pPr>
              <a:t>2011-01-25</a:t>
            </a:fld>
            <a:endParaRPr lang="pl-PL"/>
          </a:p>
        </p:txBody>
      </p:sp>
      <p:sp>
        <p:nvSpPr>
          <p:cNvPr id="6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7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32FCB4-5428-460D-BABF-29AFCF0B23C0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3775926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l-PL" noProof="0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D1EB20-690B-46ED-9286-33F88416221F}" type="datetimeFigureOut">
              <a:rPr lang="pl-PL"/>
              <a:pPr>
                <a:defRPr/>
              </a:pPr>
              <a:t>2011-01-25</a:t>
            </a:fld>
            <a:endParaRPr lang="pl-PL"/>
          </a:p>
        </p:txBody>
      </p:sp>
      <p:sp>
        <p:nvSpPr>
          <p:cNvPr id="6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7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540DA6-EDF4-429B-BF45-19DE986D6A2E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832712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Symbol zastępczy tytułu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l-PL" smtClean="0"/>
              <a:t>Kliknij, aby edytować styl</a:t>
            </a:r>
          </a:p>
        </p:txBody>
      </p:sp>
      <p:sp>
        <p:nvSpPr>
          <p:cNvPr id="1027" name="Symbol zastępczy tekstu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ABDE0D2-9D4E-4277-AA6B-34D92390BBB3}" type="datetimeFigureOut">
              <a:rPr lang="pl-PL"/>
              <a:pPr>
                <a:defRPr/>
              </a:pPr>
              <a:t>2011-01-25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E1B6933-A564-4C46-B523-56256FE003AC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ytuł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pl-PL" b="1" smtClean="0"/>
              <a:t>Bieszczady</a:t>
            </a:r>
            <a:endParaRPr lang="pl-PL" smtClean="0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pl-PL" i="1" dirty="0" err="1"/>
              <a:t>Bukovské</a:t>
            </a:r>
            <a:r>
              <a:rPr lang="pl-PL" i="1" dirty="0"/>
              <a:t> </a:t>
            </a:r>
            <a:r>
              <a:rPr lang="pl-PL" i="1" dirty="0" err="1" smtClean="0"/>
              <a:t>vrchy</a:t>
            </a:r>
            <a:endParaRPr lang="pl-PL" i="1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vi-VN" dirty="0"/>
              <a:t>Верхови́нський Вододі́льний </a:t>
            </a:r>
            <a:r>
              <a:rPr lang="vi-VN" dirty="0" smtClean="0"/>
              <a:t>хребет</a:t>
            </a:r>
            <a:r>
              <a:rPr lang="pl-PL" smtClean="0"/>
              <a:t>,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</Words>
  <Application>Microsoft Office PowerPoint</Application>
  <PresentationFormat>Pokaz na ekranie (4:3)</PresentationFormat>
  <Paragraphs>3</Paragraphs>
  <Slides>1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2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1</vt:i4>
      </vt:variant>
    </vt:vector>
  </HeadingPairs>
  <TitlesOfParts>
    <vt:vector size="4" baseType="lpstr">
      <vt:lpstr>Calibri</vt:lpstr>
      <vt:lpstr>Arial</vt:lpstr>
      <vt:lpstr>Motyw pakietu Office</vt:lpstr>
      <vt:lpstr>Bieszczady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Bieszczady</dc:title>
  <dc:creator>Marcin</dc:creator>
  <cp:lastModifiedBy>Marcin Jagieła</cp:lastModifiedBy>
  <cp:revision>3</cp:revision>
  <dcterms:created xsi:type="dcterms:W3CDTF">2010-09-13T11:10:14Z</dcterms:created>
  <dcterms:modified xsi:type="dcterms:W3CDTF">2011-01-25T22:00:26Z</dcterms:modified>
</cp:coreProperties>
</file>