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989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C941500-82CD-4DB4-90AF-BB6DA34218F9}" type="datetimeFigureOut">
              <a:rPr lang="pl-PL"/>
              <a:pPr>
                <a:defRPr/>
              </a:pPr>
              <a:t>2011-01-25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  <a:endParaRPr lang="pl-PL" noProof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26C3D1F-6DFB-4DDF-A5A6-D1ACF8EED38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7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BDB08-6257-4682-90CE-6FDD649DB93A}" type="datetime1">
              <a:rPr lang="pl-PL"/>
              <a:pPr>
                <a:defRPr/>
              </a:pPr>
              <a:t>2011-01-25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Źródło: pl.wikipedia.org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EB007-59C9-405F-9C5C-DAABD2FBEE5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26255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AF43F-A6F7-47CA-8CA9-0A5FA82629DE}" type="datetime1">
              <a:rPr lang="pl-PL"/>
              <a:pPr>
                <a:defRPr/>
              </a:pPr>
              <a:t>2011-01-25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Źródło: pl.wikipedia.org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67B27-E5BD-4BE3-A994-4CA52A0E832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3186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A6E20-6E09-4791-9D26-89332610BA4E}" type="datetime1">
              <a:rPr lang="pl-PL"/>
              <a:pPr>
                <a:defRPr/>
              </a:pPr>
              <a:t>2011-01-25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Źródło: pl.wikipedia.org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342E0-9DC0-46E5-AC4A-AF90AB74B3D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3671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8AE05-1331-4FAF-9EB4-8FA115698734}" type="datetime1">
              <a:rPr lang="pl-PL"/>
              <a:pPr>
                <a:defRPr/>
              </a:pPr>
              <a:t>2011-01-25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Źródło: pl.wikipedia.org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93631-A79D-4493-B04E-7266EE91D6B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12731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F25D1-D759-4074-A608-C240F54A5B96}" type="datetime1">
              <a:rPr lang="pl-PL"/>
              <a:pPr>
                <a:defRPr/>
              </a:pPr>
              <a:t>2011-01-25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Źródło: pl.wikipedia.org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B9C76-1E94-4F37-8835-52372B2B8EB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02473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2866D-1032-46FE-A537-E82BA0F92B75}" type="datetime1">
              <a:rPr lang="pl-PL"/>
              <a:pPr>
                <a:defRPr/>
              </a:pPr>
              <a:t>2011-01-25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Źródło: pl.wikipedia.org</a:t>
            </a:r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75F7C-2FAA-4145-8C1A-E1FAAA933F7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12565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FDB7C-0FA2-440F-A89C-DA6B1B44A389}" type="datetime1">
              <a:rPr lang="pl-PL"/>
              <a:pPr>
                <a:defRPr/>
              </a:pPr>
              <a:t>2011-01-25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Źródło: pl.wikipedia.org</a:t>
            </a:r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84FAC-CD2C-4965-B918-D86A78EF4BB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05716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80155-5D0A-40B4-AABC-B9B4CDFF0B25}" type="datetime1">
              <a:rPr lang="pl-PL"/>
              <a:pPr>
                <a:defRPr/>
              </a:pPr>
              <a:t>2011-01-25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Źródło: pl.wikipedia.org</a:t>
            </a:r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13FF4-22D7-4419-BF9E-5A34ABF3136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38682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265F4-07B0-4616-9AC3-830730C613A7}" type="datetime1">
              <a:rPr lang="pl-PL"/>
              <a:pPr>
                <a:defRPr/>
              </a:pPr>
              <a:t>2011-01-25</a:t>
            </a:fld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Źródło: pl.wikipedia.org</a:t>
            </a:r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1C703-7C5F-4253-878F-DA8B78CD678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06209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BB4DF-33DC-49E7-B0F9-365BE4039070}" type="datetime1">
              <a:rPr lang="pl-PL"/>
              <a:pPr>
                <a:defRPr/>
              </a:pPr>
              <a:t>2011-01-25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Źródło: pl.wikipedia.org</a:t>
            </a:r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C2401-19E8-4418-8907-B6F3641E8A5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6477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DCD6C-474A-41B2-A8B1-9D44928C2A2B}" type="datetime1">
              <a:rPr lang="pl-PL"/>
              <a:pPr>
                <a:defRPr/>
              </a:pPr>
              <a:t>2011-01-25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Źródło: pl.wikipedia.org</a:t>
            </a:r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ABCF9-A37A-4A4B-B1E4-5DE7278FAC4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3813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82D29F-2BAF-48C3-9C02-1389A2E4AE84}" type="datetime1">
              <a:rPr lang="pl-PL"/>
              <a:pPr>
                <a:defRPr/>
              </a:pPr>
              <a:t>2011-01-25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pl-PL"/>
              <a:t>Źródło: pl.wikipedia.org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B066D5-9750-484C-BAEA-02789C65C29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pl-PL" smtClean="0"/>
              <a:t>Historia Japonii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pl-PL" smtClean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b="1" dirty="0"/>
              <a:t>Historia Japonii</a:t>
            </a:r>
            <a:r>
              <a:rPr lang="pl-PL" dirty="0"/>
              <a:t> rozpoczęła się od kształtowania się państwa w okresie Kofun, kiedy powstała w </a:t>
            </a:r>
            <a:r>
              <a:rPr lang="pl-PL" dirty="0" smtClean="0"/>
              <a:t>Yamato </a:t>
            </a:r>
            <a:r>
              <a:rPr lang="pl-PL" dirty="0"/>
              <a:t>(obecna prefektura Nara) federacja plemienna stopniowo rozszerzająca kontrolę nad innymi rodami. W ciągu V i VI w. wykształcił się centralny ośrodek władzy – dwór cesarski, ustabilizowała się dynastia cesarska, kontynuowana w linii męskiej (kobiety z rodu cesarskiego też mogły obejmować tron) do dziś. W połowie VI w. kręgi dworskie zapoznały się z buddyzmem. Jednocześnie z nowymi ideami przybyli z kontynentu do Japonii wykształceni mnisi, rzemieślnicy, a wraz z nimi nowe techniki i technologie. Początkowo wpływ buddyzmu był ograniczony, doprowadził jednak do ostrych konfliktów wśród starszyzny rodowej. W 587, w wyniku walki zbrojnej, zwyciężyło stronnictwo popierające buddyzm z rodem Soga na czele. Ród ten, m.in. dzięki sukcesom gospodarczym oraz mariażom swoich kobiet z władcami, zdominował scenę polityczną.</a:t>
            </a: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Źródło: pl.wikipedia.org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</Words>
  <Application>Microsoft Office PowerPoint</Application>
  <PresentationFormat>Pokaz na ekranie (4:3)</PresentationFormat>
  <Paragraphs>3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5" baseType="lpstr">
      <vt:lpstr>Calibri</vt:lpstr>
      <vt:lpstr>Arial</vt:lpstr>
      <vt:lpstr>Motyw pakietu Office</vt:lpstr>
      <vt:lpstr>Historia Japonii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Historia Japonii</dc:title>
  <dc:creator>Marcin</dc:creator>
  <cp:lastModifiedBy>Marcin Jagieła</cp:lastModifiedBy>
  <cp:revision>4</cp:revision>
  <dcterms:created xsi:type="dcterms:W3CDTF">2010-09-13T11:02:52Z</dcterms:created>
  <dcterms:modified xsi:type="dcterms:W3CDTF">2011-01-25T22:01:42Z</dcterms:modified>
</cp:coreProperties>
</file>