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B889-330D-496E-A325-EEF7384304E7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4AE4-97E6-4B8A-B9F4-DAC713E2D8F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0765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54C7C-1417-43F7-AA8D-53A4A250E74F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F9041-3736-4432-B4D9-A708D0FB1C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652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B327-2A45-4542-AAF0-E725709C4488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88434-1EA8-400C-AECB-A66D9A79CF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11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1CA07-3A27-4C4D-ADD7-CBE360E8AB72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0271B-5410-4A1E-8053-9085597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78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B8DBD-CACC-4B59-AA2A-DA2B5295FBC2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E75C-B2D3-47FA-A8AC-C299173FD8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926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601F5-D643-492E-8AFD-C3F098BB40CF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11FEE-B0A4-4DE9-AB1B-938271883F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762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321C5-7334-414C-80B3-1C2493A7E7BB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02AC0-3C93-424C-B25A-50AE84B749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412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90DCD-F002-4162-97C9-6D220F1D1443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CA69-5DC6-40D3-9F7B-C13CB8EDA1E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297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D283A-AB09-4169-BA85-4A06925A756C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E3F0-D22B-42D2-B2A5-EF60D2F49E8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231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6F61-2F42-4146-BDA8-42EDEF6522D1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6C7EE-DC2B-4FF9-A313-4A74CD7F86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2943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9731-B723-444F-B0D8-130CDB6D66FD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819E1-2131-4A9B-AB40-B32AC333E6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386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7FB3CF-2A83-441F-A80B-7B3CA16729C7}" type="datetimeFigureOut">
              <a:rPr lang="pl-PL"/>
              <a:pPr>
                <a:defRPr/>
              </a:pPr>
              <a:t>2013-11-10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DDFB70-2661-4197-B741-1BB852B972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/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Plan zajęć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Poniedziałek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Środa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Czwartek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Piątek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Pokaz na ekranie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Arial</vt:lpstr>
      <vt:lpstr>Calibri</vt:lpstr>
      <vt:lpstr>Motyw pakietu Office</vt:lpstr>
      <vt:lpstr>Prezentacja programu PowerPoint</vt:lpstr>
    </vt:vector>
  </TitlesOfParts>
  <Company>WSIiZ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prac</dc:creator>
  <cp:lastModifiedBy>Wiesław Stręciwilk</cp:lastModifiedBy>
  <cp:revision>8</cp:revision>
  <dcterms:created xsi:type="dcterms:W3CDTF">2011-05-31T15:57:34Z</dcterms:created>
  <dcterms:modified xsi:type="dcterms:W3CDTF">2013-11-10T14:41:18Z</dcterms:modified>
</cp:coreProperties>
</file>