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2" r:id="rId3"/>
    <p:sldId id="263" r:id="rId4"/>
    <p:sldId id="264" r:id="rId5"/>
    <p:sldId id="258" r:id="rId6"/>
    <p:sldId id="259" r:id="rId7"/>
    <p:sldId id="260" r:id="rId8"/>
    <p:sldId id="261" r:id="rId9"/>
  </p:sldIdLst>
  <p:sldSz cx="9144000" cy="6858000" type="screen4x3"/>
  <p:notesSz cx="6851650" cy="974725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57" autoAdjust="0"/>
    <p:restoredTop sz="90929"/>
  </p:normalViewPr>
  <p:slideViewPr>
    <p:cSldViewPr>
      <p:cViewPr>
        <p:scale>
          <a:sx n="75" d="100"/>
          <a:sy n="75" d="100"/>
        </p:scale>
        <p:origin x="-23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8625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pl-PL"/>
          </a:p>
        </p:txBody>
      </p:sp>
      <p:sp>
        <p:nvSpPr>
          <p:cNvPr id="18435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3025" y="0"/>
            <a:ext cx="2968625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pl-PL"/>
          </a:p>
        </p:txBody>
      </p:sp>
      <p:sp>
        <p:nvSpPr>
          <p:cNvPr id="18436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59888"/>
            <a:ext cx="2968625" cy="48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pl-PL"/>
          </a:p>
        </p:txBody>
      </p:sp>
      <p:sp>
        <p:nvSpPr>
          <p:cNvPr id="18437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3025" y="9259888"/>
            <a:ext cx="2968625" cy="48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67038C6-3AD9-41C8-B3CF-BF54494E4C3F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08319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8625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pl-PL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025" y="0"/>
            <a:ext cx="2968625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pl-PL"/>
          </a:p>
        </p:txBody>
      </p:sp>
      <p:sp>
        <p:nvSpPr>
          <p:cNvPr id="16388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987425" y="730250"/>
            <a:ext cx="4876800" cy="36560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629150"/>
            <a:ext cx="5026025" cy="438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59888"/>
            <a:ext cx="2968625" cy="48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pl-PL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025" y="9259888"/>
            <a:ext cx="2968625" cy="48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4DA5332-CC77-45E0-85AC-48A86B9444A9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883117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E71888-EC91-486F-895E-7551B1E12EE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1109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6C1260-92DE-4691-BD2C-64DA204D213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5461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6AD5F6-8FFD-408C-8873-528E8660126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30411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ytuł i wyk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wykresu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A48C24D-A830-42A2-BFC2-82C44728AE3F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2922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D2A68C-5A6F-4CD2-BE5F-EB99239BC4C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7339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9CB71D-601A-46F9-ABAB-625826E77C8D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816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5205FB-F4E9-4A74-82DF-0EB0DDFA87D1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5998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A3F8CC-9320-4685-A049-A603480B6B5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2081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42F46B-CABF-494A-8D55-0E82EC34791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978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05CCC6-A0AC-41D9-A837-26DA2B2CDD7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4202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B420B0-42A3-4E3E-AA13-7827643DF3A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248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D42D01-F78B-4648-9686-EFE4FBF3020F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6657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78133FB-6F3F-4C26-8A14-18827FE8AA19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pl-PL"/>
              <a:t>Ruch</a:t>
            </a:r>
            <a:endParaRPr lang="en-GB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Schemat organizacyjny</a:t>
            </a:r>
            <a:endParaRPr lang="en-GB"/>
          </a:p>
        </p:txBody>
      </p:sp>
      <p:graphicFrame>
        <p:nvGraphicFramePr>
          <p:cNvPr id="8197" name="Object 1029"/>
          <p:cNvGraphicFramePr>
            <a:graphicFrameLocks noChangeAspect="1"/>
          </p:cNvGraphicFramePr>
          <p:nvPr/>
        </p:nvGraphicFramePr>
        <p:xfrm>
          <a:off x="1709738" y="2582863"/>
          <a:ext cx="5722937" cy="3208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0" name="MS Org Chart" r:id="rId3" imgW="5733720" imgH="1834920" progId="OrgPlusWOPX.4">
                  <p:embed followColorScheme="full"/>
                </p:oleObj>
              </mc:Choice>
              <mc:Fallback>
                <p:oleObj name="MS Org Chart" r:id="rId3" imgW="5733720" imgH="1834920" progId="OrgPlusWOPX.4">
                  <p:embed followColorScheme="full"/>
                  <p:pic>
                    <p:nvPicPr>
                      <p:cNvPr id="0" name="Object 10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9738" y="2582863"/>
                        <a:ext cx="5722937" cy="3208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Karnety</a:t>
            </a:r>
            <a:endParaRPr lang="en-GB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chart" idx="1"/>
          </p:nvPr>
        </p:nvSpPr>
        <p:spPr/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38200"/>
            <a:ext cx="7772400" cy="1143000"/>
          </a:xfrm>
        </p:spPr>
        <p:txBody>
          <a:bodyPr/>
          <a:lstStyle/>
          <a:p>
            <a:r>
              <a:rPr lang="pl-PL"/>
              <a:t>Godziny</a:t>
            </a:r>
            <a:endParaRPr lang="en-GB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86000"/>
            <a:ext cx="7772400" cy="4114800"/>
          </a:xfrm>
        </p:spPr>
        <p:txBody>
          <a:bodyPr/>
          <a:lstStyle/>
          <a:p>
            <a:pPr algn="ctr">
              <a:buFontTx/>
              <a:buNone/>
            </a:pPr>
            <a:r>
              <a:rPr lang="en-IE"/>
              <a:t>Sauna </a:t>
            </a:r>
            <a:r>
              <a:rPr lang="pl-PL"/>
              <a:t>otwarta od</a:t>
            </a:r>
            <a:r>
              <a:rPr lang="en-IE"/>
              <a:t> 7</a:t>
            </a:r>
            <a:r>
              <a:rPr lang="pl-PL"/>
              <a:t>.00</a:t>
            </a:r>
            <a:r>
              <a:rPr lang="en-IE"/>
              <a:t> </a:t>
            </a:r>
            <a:r>
              <a:rPr lang="pl-PL"/>
              <a:t>d</a:t>
            </a:r>
            <a:r>
              <a:rPr lang="en-IE"/>
              <a:t>o </a:t>
            </a:r>
            <a:r>
              <a:rPr lang="pl-PL"/>
              <a:t>22.00</a:t>
            </a:r>
            <a:endParaRPr lang="en-IE"/>
          </a:p>
          <a:p>
            <a:pPr algn="ctr">
              <a:buFontTx/>
              <a:buNone/>
            </a:pPr>
            <a:r>
              <a:rPr lang="pl-PL"/>
              <a:t>Siłownia</a:t>
            </a:r>
            <a:r>
              <a:rPr lang="en-IE"/>
              <a:t> </a:t>
            </a:r>
            <a:r>
              <a:rPr lang="pl-PL"/>
              <a:t>otwarta</a:t>
            </a:r>
            <a:r>
              <a:rPr lang="en-IE"/>
              <a:t> </a:t>
            </a:r>
            <a:r>
              <a:rPr lang="pl-PL"/>
              <a:t>od</a:t>
            </a:r>
            <a:r>
              <a:rPr lang="en-IE"/>
              <a:t> 7</a:t>
            </a:r>
            <a:r>
              <a:rPr lang="pl-PL"/>
              <a:t>.00</a:t>
            </a:r>
            <a:r>
              <a:rPr lang="en-IE"/>
              <a:t> </a:t>
            </a:r>
            <a:r>
              <a:rPr lang="pl-PL"/>
              <a:t>d</a:t>
            </a:r>
            <a:r>
              <a:rPr lang="en-IE"/>
              <a:t>o </a:t>
            </a:r>
            <a:r>
              <a:rPr lang="pl-PL"/>
              <a:t>21.00</a:t>
            </a:r>
            <a:endParaRPr lang="en-IE"/>
          </a:p>
          <a:p>
            <a:pPr algn="ctr">
              <a:buFontTx/>
              <a:buNone/>
            </a:pPr>
            <a:r>
              <a:rPr lang="pl-PL"/>
              <a:t>Basen</a:t>
            </a:r>
            <a:r>
              <a:rPr lang="en-IE"/>
              <a:t> </a:t>
            </a:r>
            <a:r>
              <a:rPr lang="pl-PL"/>
              <a:t>otwarty</a:t>
            </a:r>
            <a:r>
              <a:rPr lang="en-IE"/>
              <a:t> </a:t>
            </a:r>
            <a:r>
              <a:rPr lang="pl-PL"/>
              <a:t>od</a:t>
            </a:r>
            <a:r>
              <a:rPr lang="en-IE"/>
              <a:t> 7</a:t>
            </a:r>
            <a:r>
              <a:rPr lang="pl-PL"/>
              <a:t>.00</a:t>
            </a:r>
            <a:r>
              <a:rPr lang="en-IE"/>
              <a:t> </a:t>
            </a:r>
            <a:r>
              <a:rPr lang="pl-PL"/>
              <a:t>d</a:t>
            </a:r>
            <a:r>
              <a:rPr lang="en-IE"/>
              <a:t>o </a:t>
            </a:r>
            <a:r>
              <a:rPr lang="pl-PL"/>
              <a:t>21.00</a:t>
            </a:r>
            <a:endParaRPr lang="en-IE"/>
          </a:p>
          <a:p>
            <a:pPr algn="ctr">
              <a:buFontTx/>
              <a:buNone/>
            </a:pPr>
            <a:r>
              <a:rPr lang="en-IE"/>
              <a:t>Tenis, </a:t>
            </a:r>
            <a:r>
              <a:rPr lang="pl-PL"/>
              <a:t>b</a:t>
            </a:r>
            <a:r>
              <a:rPr lang="en-IE"/>
              <a:t>adminton, </a:t>
            </a:r>
            <a:r>
              <a:rPr lang="pl-PL"/>
              <a:t>sala gimnastyczna</a:t>
            </a:r>
            <a:r>
              <a:rPr lang="en-IE"/>
              <a:t> </a:t>
            </a:r>
            <a:r>
              <a:rPr lang="pl-PL"/>
              <a:t>od</a:t>
            </a:r>
            <a:r>
              <a:rPr lang="en-IE"/>
              <a:t> 7</a:t>
            </a:r>
            <a:r>
              <a:rPr lang="pl-PL"/>
              <a:t>.00</a:t>
            </a:r>
            <a:r>
              <a:rPr lang="en-IE"/>
              <a:t> </a:t>
            </a:r>
            <a:r>
              <a:rPr lang="pl-PL"/>
              <a:t>d</a:t>
            </a:r>
            <a:r>
              <a:rPr lang="en-IE"/>
              <a:t>o </a:t>
            </a:r>
            <a:r>
              <a:rPr lang="pl-PL"/>
              <a:t>22.00</a:t>
            </a:r>
            <a:endParaRPr lang="en-GB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IE"/>
              <a:t>Tenis</a:t>
            </a: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IE"/>
              <a:t>6 </a:t>
            </a:r>
            <a:r>
              <a:rPr lang="pl-PL"/>
              <a:t>halowych kortów tenisowych</a:t>
            </a:r>
            <a:endParaRPr lang="en-IE"/>
          </a:p>
          <a:p>
            <a:r>
              <a:rPr lang="en-IE"/>
              <a:t>4 </a:t>
            </a:r>
            <a:r>
              <a:rPr lang="pl-PL"/>
              <a:t>zewnętrzne korty tenisowe</a:t>
            </a:r>
            <a:endParaRPr lang="en-IE"/>
          </a:p>
          <a:p>
            <a:r>
              <a:rPr lang="pl-PL"/>
              <a:t>Profesjonalne szkolenia</a:t>
            </a:r>
            <a:endParaRPr lang="en-GB"/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048000"/>
            <a:ext cx="1411288" cy="157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IE"/>
              <a:t>Badminton</a:t>
            </a: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IE"/>
              <a:t>4 </a:t>
            </a:r>
            <a:r>
              <a:rPr lang="pl-PL"/>
              <a:t>korty badmintonowe</a:t>
            </a:r>
            <a:endParaRPr lang="en-IE"/>
          </a:p>
          <a:p>
            <a:r>
              <a:rPr lang="pl-PL"/>
              <a:t>Regularnie odbywające się zawody</a:t>
            </a:r>
            <a:endParaRPr lang="en-IE"/>
          </a:p>
          <a:p>
            <a:pPr eaLnBrk="0" hangingPunct="0">
              <a:spcBef>
                <a:spcPct val="0"/>
              </a:spcBef>
            </a:pPr>
            <a:r>
              <a:rPr lang="pl-PL"/>
              <a:t>Profesjonalne szkolenia</a:t>
            </a:r>
            <a:endParaRPr lang="en-GB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Sala Fitness</a:t>
            </a:r>
            <a:endParaRPr lang="en-GB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/>
              <a:t>Dobrze wyposażona sala gimnastyczna</a:t>
            </a:r>
            <a:endParaRPr lang="en-GB"/>
          </a:p>
        </p:txBody>
      </p:sp>
      <p:grpSp>
        <p:nvGrpSpPr>
          <p:cNvPr id="6164" name="Group 20"/>
          <p:cNvGrpSpPr>
            <a:grpSpLocks/>
          </p:cNvGrpSpPr>
          <p:nvPr/>
        </p:nvGrpSpPr>
        <p:grpSpPr bwMode="auto">
          <a:xfrm>
            <a:off x="7923213" y="2590800"/>
            <a:ext cx="1220787" cy="3960813"/>
            <a:chOff x="4368" y="816"/>
            <a:chExt cx="769" cy="2495"/>
          </a:xfrm>
        </p:grpSpPr>
        <p:sp>
          <p:nvSpPr>
            <p:cNvPr id="6155" name="AutoShape 11"/>
            <p:cNvSpPr>
              <a:spLocks noChangeArrowheads="1"/>
            </p:cNvSpPr>
            <p:nvPr/>
          </p:nvSpPr>
          <p:spPr bwMode="auto">
            <a:xfrm rot="-16240021" flipH="1" flipV="1">
              <a:off x="3505" y="1679"/>
              <a:ext cx="2495" cy="769"/>
            </a:xfrm>
            <a:prstGeom prst="rightArrow">
              <a:avLst>
                <a:gd name="adj1" fmla="val 50000"/>
                <a:gd name="adj2" fmla="val 81112"/>
              </a:avLst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endParaRPr lang="pl-PL"/>
            </a:p>
          </p:txBody>
        </p:sp>
        <p:sp>
          <p:nvSpPr>
            <p:cNvPr id="6163" name="Text Box 19"/>
            <p:cNvSpPr txBox="1">
              <a:spLocks noChangeArrowheads="1"/>
            </p:cNvSpPr>
            <p:nvPr/>
          </p:nvSpPr>
          <p:spPr bwMode="auto">
            <a:xfrm rot="5396462" flipH="1">
              <a:off x="3887" y="2209"/>
              <a:ext cx="1729" cy="28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>
                  <a:solidFill>
                    <a:schemeClr val="bg1"/>
                  </a:solidFill>
                </a:rPr>
                <a:t>Poziom kalorii</a:t>
              </a:r>
              <a:endParaRPr lang="en-GB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IE"/>
              <a:t>Rest</a:t>
            </a:r>
            <a:r>
              <a:rPr lang="pl-PL"/>
              <a:t>uaracja</a:t>
            </a:r>
            <a:endParaRPr lang="en-GB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IE"/>
              <a:t>Restau</a:t>
            </a:r>
            <a:r>
              <a:rPr lang="pl-PL"/>
              <a:t>racja</a:t>
            </a:r>
            <a:r>
              <a:rPr lang="en-IE"/>
              <a:t> </a:t>
            </a:r>
            <a:r>
              <a:rPr lang="pl-PL"/>
              <a:t>otwarta</a:t>
            </a:r>
            <a:r>
              <a:rPr lang="en-IE"/>
              <a:t> </a:t>
            </a:r>
            <a:r>
              <a:rPr lang="pl-PL"/>
              <a:t>od</a:t>
            </a:r>
            <a:r>
              <a:rPr lang="en-IE"/>
              <a:t> 8</a:t>
            </a:r>
            <a:r>
              <a:rPr lang="pl-PL"/>
              <a:t>.00</a:t>
            </a:r>
            <a:r>
              <a:rPr lang="en-IE"/>
              <a:t> </a:t>
            </a:r>
            <a:r>
              <a:rPr lang="pl-PL"/>
              <a:t>do 20.00</a:t>
            </a:r>
            <a:endParaRPr lang="en-IE"/>
          </a:p>
          <a:p>
            <a:r>
              <a:rPr lang="pl-PL"/>
              <a:t>Serwowane posiłki wegetariańskie</a:t>
            </a:r>
            <a:endParaRPr lang="en-IE"/>
          </a:p>
          <a:p>
            <a:r>
              <a:rPr lang="pl-PL"/>
              <a:t>Posiłki niskokaloryczne</a:t>
            </a:r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533</TotalTime>
  <Words>86</Words>
  <Application>Microsoft Office PowerPoint</Application>
  <PresentationFormat>Pokaz na ekranie (4:3)</PresentationFormat>
  <Paragraphs>23</Paragraphs>
  <Slides>8</Slides>
  <Notes>0</Notes>
  <HiddenSlides>0</HiddenSlides>
  <MMClips>0</MMClips>
  <ScaleCrop>false</ScaleCrop>
  <HeadingPairs>
    <vt:vector size="8" baseType="variant">
      <vt:variant>
        <vt:lpstr>Używane czcionki</vt:lpstr>
      </vt:variant>
      <vt:variant>
        <vt:i4>1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8</vt:i4>
      </vt:variant>
    </vt:vector>
  </HeadingPairs>
  <TitlesOfParts>
    <vt:vector size="11" baseType="lpstr">
      <vt:lpstr>Times New Roman</vt:lpstr>
      <vt:lpstr>Default Design</vt:lpstr>
      <vt:lpstr>MS Organization Chart 2.0</vt:lpstr>
      <vt:lpstr>Ruch</vt:lpstr>
      <vt:lpstr>Schemat organizacyjny</vt:lpstr>
      <vt:lpstr>Karnety</vt:lpstr>
      <vt:lpstr>Godziny</vt:lpstr>
      <vt:lpstr>Tenis</vt:lpstr>
      <vt:lpstr>Badminton</vt:lpstr>
      <vt:lpstr>Sala Fitness</vt:lpstr>
      <vt:lpstr>Restuaracja</vt:lpstr>
    </vt:vector>
  </TitlesOfParts>
  <Company>ECDL Foundation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Keepfit</dc:title>
  <dc:creator>Administrator</dc:creator>
  <cp:lastModifiedBy>Wiesław Stręciwilk</cp:lastModifiedBy>
  <cp:revision>52</cp:revision>
  <dcterms:created xsi:type="dcterms:W3CDTF">2002-11-11T13:54:23Z</dcterms:created>
  <dcterms:modified xsi:type="dcterms:W3CDTF">2013-11-10T14:42:02Z</dcterms:modified>
</cp:coreProperties>
</file>