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1" r:id="rId6"/>
    <p:sldId id="260" r:id="rId7"/>
    <p:sldId id="263" r:id="rId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9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EA0864-D406-47D4-96FD-5D1AF3C25523}" type="doc">
      <dgm:prSet loTypeId="urn:microsoft.com/office/officeart/2005/8/layout/orgChart1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l-PL"/>
        </a:p>
      </dgm:t>
    </dgm:pt>
    <dgm:pt modelId="{5E544A91-34DC-41A6-8391-D22274AB3E5F}">
      <dgm:prSet phldrT="[Tekst]"/>
      <dgm:spPr/>
      <dgm:t>
        <a:bodyPr/>
        <a:lstStyle/>
        <a:p>
          <a:r>
            <a:rPr lang="pl-PL" dirty="0" smtClean="0"/>
            <a:t>Jerzy Nowak</a:t>
          </a:r>
        </a:p>
        <a:p>
          <a:r>
            <a:rPr lang="pl-PL" dirty="0" smtClean="0"/>
            <a:t>Dyrektor Główny</a:t>
          </a:r>
          <a:endParaRPr lang="pl-PL" dirty="0"/>
        </a:p>
      </dgm:t>
    </dgm:pt>
    <dgm:pt modelId="{9507D6F0-D579-44DE-BAB9-F9977197937A}" type="parTrans" cxnId="{43C3E2E3-023F-4F64-89F3-33C65128D72F}">
      <dgm:prSet/>
      <dgm:spPr/>
      <dgm:t>
        <a:bodyPr/>
        <a:lstStyle/>
        <a:p>
          <a:endParaRPr lang="pl-PL"/>
        </a:p>
      </dgm:t>
    </dgm:pt>
    <dgm:pt modelId="{67DC3F20-95DA-4A03-B8F7-3092B2CCA0FF}" type="sibTrans" cxnId="{43C3E2E3-023F-4F64-89F3-33C65128D72F}">
      <dgm:prSet/>
      <dgm:spPr/>
      <dgm:t>
        <a:bodyPr/>
        <a:lstStyle/>
        <a:p>
          <a:endParaRPr lang="pl-PL"/>
        </a:p>
      </dgm:t>
    </dgm:pt>
    <dgm:pt modelId="{2F0955B8-A43E-4816-9343-5EA36F38DF44}">
      <dgm:prSet phldrT="[Tekst]"/>
      <dgm:spPr/>
      <dgm:t>
        <a:bodyPr/>
        <a:lstStyle/>
        <a:p>
          <a:r>
            <a:rPr lang="pl-PL" dirty="0" smtClean="0"/>
            <a:t>Witold Zaremba</a:t>
          </a:r>
        </a:p>
        <a:p>
          <a:r>
            <a:rPr lang="pl-PL" dirty="0" smtClean="0"/>
            <a:t>Dyrektor finansowy</a:t>
          </a:r>
          <a:endParaRPr lang="pl-PL" dirty="0"/>
        </a:p>
      </dgm:t>
    </dgm:pt>
    <dgm:pt modelId="{87077957-331B-4450-B5CF-94882C09CB69}" type="parTrans" cxnId="{20A233DE-D9ED-4FE0-A0FA-35BABE9A24DC}">
      <dgm:prSet/>
      <dgm:spPr/>
      <dgm:t>
        <a:bodyPr/>
        <a:lstStyle/>
        <a:p>
          <a:endParaRPr lang="pl-PL"/>
        </a:p>
      </dgm:t>
    </dgm:pt>
    <dgm:pt modelId="{4AAB02CB-6836-4343-A47C-161B05C93DC3}" type="sibTrans" cxnId="{20A233DE-D9ED-4FE0-A0FA-35BABE9A24DC}">
      <dgm:prSet/>
      <dgm:spPr/>
      <dgm:t>
        <a:bodyPr/>
        <a:lstStyle/>
        <a:p>
          <a:endParaRPr lang="pl-PL"/>
        </a:p>
      </dgm:t>
    </dgm:pt>
    <dgm:pt modelId="{90DE9FE8-52FA-4BC3-B76A-E9A3B0417884}">
      <dgm:prSet phldrT="[Tekst]"/>
      <dgm:spPr/>
      <dgm:t>
        <a:bodyPr/>
        <a:lstStyle/>
        <a:p>
          <a:r>
            <a:rPr lang="pl-PL" dirty="0" smtClean="0"/>
            <a:t>Bolesław Wilk</a:t>
          </a:r>
        </a:p>
        <a:p>
          <a:r>
            <a:rPr lang="pl-PL" dirty="0" smtClean="0"/>
            <a:t>Dyrektor Marketingu</a:t>
          </a:r>
          <a:endParaRPr lang="pl-PL" dirty="0"/>
        </a:p>
      </dgm:t>
    </dgm:pt>
    <dgm:pt modelId="{0BE2FECF-8DB7-4383-9D6E-4E62AC3F002A}" type="parTrans" cxnId="{750C9F25-A6EE-4112-A16E-805C68F7BAD2}">
      <dgm:prSet/>
      <dgm:spPr/>
      <dgm:t>
        <a:bodyPr/>
        <a:lstStyle/>
        <a:p>
          <a:endParaRPr lang="pl-PL"/>
        </a:p>
      </dgm:t>
    </dgm:pt>
    <dgm:pt modelId="{55F64DE1-7C16-48FD-BB48-AF8B03210B24}" type="sibTrans" cxnId="{750C9F25-A6EE-4112-A16E-805C68F7BAD2}">
      <dgm:prSet/>
      <dgm:spPr/>
      <dgm:t>
        <a:bodyPr/>
        <a:lstStyle/>
        <a:p>
          <a:endParaRPr lang="pl-PL"/>
        </a:p>
      </dgm:t>
    </dgm:pt>
    <dgm:pt modelId="{8EEF6E4F-2ADD-4B1A-BFF6-EC42A48A697D}">
      <dgm:prSet phldrT="[Tekst]"/>
      <dgm:spPr/>
      <dgm:t>
        <a:bodyPr/>
        <a:lstStyle/>
        <a:p>
          <a:r>
            <a:rPr lang="pl-PL" dirty="0" smtClean="0"/>
            <a:t>Cezary Nowicki</a:t>
          </a:r>
        </a:p>
        <a:p>
          <a:r>
            <a:rPr lang="pl-PL" dirty="0" smtClean="0"/>
            <a:t>Dyrektor szkoleń</a:t>
          </a:r>
          <a:endParaRPr lang="pl-PL" dirty="0"/>
        </a:p>
      </dgm:t>
    </dgm:pt>
    <dgm:pt modelId="{9C84580B-BA8D-4E60-8DE9-C71C63E9E9D8}" type="parTrans" cxnId="{F9DB942B-C3FD-491D-B47D-807CCFA711D4}">
      <dgm:prSet/>
      <dgm:spPr/>
      <dgm:t>
        <a:bodyPr/>
        <a:lstStyle/>
        <a:p>
          <a:endParaRPr lang="pl-PL"/>
        </a:p>
      </dgm:t>
    </dgm:pt>
    <dgm:pt modelId="{8E4B0118-F05C-4E51-8B4D-06A3A5D07747}" type="sibTrans" cxnId="{F9DB942B-C3FD-491D-B47D-807CCFA711D4}">
      <dgm:prSet/>
      <dgm:spPr/>
      <dgm:t>
        <a:bodyPr/>
        <a:lstStyle/>
        <a:p>
          <a:endParaRPr lang="pl-PL"/>
        </a:p>
      </dgm:t>
    </dgm:pt>
    <dgm:pt modelId="{E8B46017-A30D-437E-A5B0-FC3079952CB8}">
      <dgm:prSet/>
      <dgm:spPr/>
      <dgm:t>
        <a:bodyPr/>
        <a:lstStyle/>
        <a:p>
          <a:r>
            <a:rPr lang="pl-PL" dirty="0" smtClean="0"/>
            <a:t>Piotr Bielecki</a:t>
          </a:r>
        </a:p>
        <a:p>
          <a:r>
            <a:rPr lang="pl-PL" dirty="0" smtClean="0"/>
            <a:t>Instruktor</a:t>
          </a:r>
          <a:endParaRPr lang="pl-PL" dirty="0"/>
        </a:p>
      </dgm:t>
    </dgm:pt>
    <dgm:pt modelId="{1D9E8701-A8EC-460D-9CBE-ABF15B6E6DC3}" type="parTrans" cxnId="{E36F691C-514B-4D46-BA78-DCA2CB2B5ED5}">
      <dgm:prSet/>
      <dgm:spPr/>
      <dgm:t>
        <a:bodyPr/>
        <a:lstStyle/>
        <a:p>
          <a:endParaRPr lang="pl-PL"/>
        </a:p>
      </dgm:t>
    </dgm:pt>
    <dgm:pt modelId="{98B06FAB-1A4A-4BD1-B721-AD7E33B4D51E}" type="sibTrans" cxnId="{E36F691C-514B-4D46-BA78-DCA2CB2B5ED5}">
      <dgm:prSet/>
      <dgm:spPr/>
      <dgm:t>
        <a:bodyPr/>
        <a:lstStyle/>
        <a:p>
          <a:endParaRPr lang="pl-PL"/>
        </a:p>
      </dgm:t>
    </dgm:pt>
    <dgm:pt modelId="{3A04EB4B-9528-465A-AA07-7929B25160CB}">
      <dgm:prSet/>
      <dgm:spPr/>
      <dgm:t>
        <a:bodyPr/>
        <a:lstStyle/>
        <a:p>
          <a:r>
            <a:rPr lang="pl-PL" dirty="0" smtClean="0"/>
            <a:t>Elżbieta Lipska</a:t>
          </a:r>
        </a:p>
        <a:p>
          <a:r>
            <a:rPr lang="pl-PL" dirty="0" smtClean="0"/>
            <a:t>Instruktor</a:t>
          </a:r>
        </a:p>
      </dgm:t>
    </dgm:pt>
    <dgm:pt modelId="{0A0F8029-D665-4A2B-98E0-1676A5EA0FDD}" type="parTrans" cxnId="{603452BD-1C9D-4B6D-96DA-08B428F0E794}">
      <dgm:prSet/>
      <dgm:spPr/>
      <dgm:t>
        <a:bodyPr/>
        <a:lstStyle/>
        <a:p>
          <a:endParaRPr lang="pl-PL"/>
        </a:p>
      </dgm:t>
    </dgm:pt>
    <dgm:pt modelId="{7EE6333B-4131-4118-B8F9-2846B65A6EC4}" type="sibTrans" cxnId="{603452BD-1C9D-4B6D-96DA-08B428F0E794}">
      <dgm:prSet/>
      <dgm:spPr/>
      <dgm:t>
        <a:bodyPr/>
        <a:lstStyle/>
        <a:p>
          <a:endParaRPr lang="pl-PL"/>
        </a:p>
      </dgm:t>
    </dgm:pt>
    <dgm:pt modelId="{56E86D77-046C-4BB4-91A3-835A978E7597}">
      <dgm:prSet/>
      <dgm:spPr/>
      <dgm:t>
        <a:bodyPr/>
        <a:lstStyle/>
        <a:p>
          <a:r>
            <a:rPr lang="pl-PL" dirty="0" smtClean="0"/>
            <a:t>Alicja Zalewska</a:t>
          </a:r>
        </a:p>
        <a:p>
          <a:r>
            <a:rPr lang="pl-PL" dirty="0" smtClean="0"/>
            <a:t>Księgowa</a:t>
          </a:r>
          <a:endParaRPr lang="pl-PL" dirty="0"/>
        </a:p>
      </dgm:t>
    </dgm:pt>
    <dgm:pt modelId="{C91B12C2-5849-4AD6-A338-1D7290B94840}" type="parTrans" cxnId="{B6E9B77A-2AF7-4626-A796-9C3041DF0033}">
      <dgm:prSet/>
      <dgm:spPr/>
      <dgm:t>
        <a:bodyPr/>
        <a:lstStyle/>
        <a:p>
          <a:endParaRPr lang="pl-PL"/>
        </a:p>
      </dgm:t>
    </dgm:pt>
    <dgm:pt modelId="{D89BF430-55A5-4467-92CF-3D5218B2DD61}" type="sibTrans" cxnId="{B6E9B77A-2AF7-4626-A796-9C3041DF0033}">
      <dgm:prSet/>
      <dgm:spPr/>
      <dgm:t>
        <a:bodyPr/>
        <a:lstStyle/>
        <a:p>
          <a:endParaRPr lang="pl-PL"/>
        </a:p>
      </dgm:t>
    </dgm:pt>
    <dgm:pt modelId="{739B2D18-E6E7-42E1-A07E-C684EFA08F76}" type="pres">
      <dgm:prSet presAssocID="{A6EA0864-D406-47D4-96FD-5D1AF3C2552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5228FF0-2756-4059-9EDE-D2C365EB7C16}" type="pres">
      <dgm:prSet presAssocID="{5E544A91-34DC-41A6-8391-D22274AB3E5F}" presName="hierRoot1" presStyleCnt="0">
        <dgm:presLayoutVars>
          <dgm:hierBranch val="init"/>
        </dgm:presLayoutVars>
      </dgm:prSet>
      <dgm:spPr/>
    </dgm:pt>
    <dgm:pt modelId="{C2A0446D-CB05-4A63-9C7E-A6B9FC963B3B}" type="pres">
      <dgm:prSet presAssocID="{5E544A91-34DC-41A6-8391-D22274AB3E5F}" presName="rootComposite1" presStyleCnt="0"/>
      <dgm:spPr/>
    </dgm:pt>
    <dgm:pt modelId="{FBC6ED20-E7B9-4749-87E8-8353831E46B1}" type="pres">
      <dgm:prSet presAssocID="{5E544A91-34DC-41A6-8391-D22274AB3E5F}" presName="rootText1" presStyleLbl="node0" presStyleIdx="0" presStyleCnt="1">
        <dgm:presLayoutVars>
          <dgm:chPref val="3"/>
        </dgm:presLayoutVars>
      </dgm:prSet>
      <dgm:spPr/>
    </dgm:pt>
    <dgm:pt modelId="{CAF65B28-3895-4D91-9713-DF22CA57430C}" type="pres">
      <dgm:prSet presAssocID="{5E544A91-34DC-41A6-8391-D22274AB3E5F}" presName="rootConnector1" presStyleLbl="node1" presStyleIdx="0" presStyleCnt="0"/>
      <dgm:spPr/>
    </dgm:pt>
    <dgm:pt modelId="{0A8DD93A-F676-4F33-9FC5-944C2217A4A9}" type="pres">
      <dgm:prSet presAssocID="{5E544A91-34DC-41A6-8391-D22274AB3E5F}" presName="hierChild2" presStyleCnt="0"/>
      <dgm:spPr/>
    </dgm:pt>
    <dgm:pt modelId="{CC83AC2C-CAA1-4752-87C6-E9B8176FBBFC}" type="pres">
      <dgm:prSet presAssocID="{87077957-331B-4450-B5CF-94882C09CB69}" presName="Name37" presStyleLbl="parChTrans1D2" presStyleIdx="0" presStyleCnt="3"/>
      <dgm:spPr/>
    </dgm:pt>
    <dgm:pt modelId="{DDB36932-B55F-4F9B-9253-890A88C96839}" type="pres">
      <dgm:prSet presAssocID="{2F0955B8-A43E-4816-9343-5EA36F38DF44}" presName="hierRoot2" presStyleCnt="0">
        <dgm:presLayoutVars>
          <dgm:hierBranch/>
        </dgm:presLayoutVars>
      </dgm:prSet>
      <dgm:spPr/>
    </dgm:pt>
    <dgm:pt modelId="{AB939AA5-0C94-4021-AF82-AF46AC85570B}" type="pres">
      <dgm:prSet presAssocID="{2F0955B8-A43E-4816-9343-5EA36F38DF44}" presName="rootComposite" presStyleCnt="0"/>
      <dgm:spPr/>
    </dgm:pt>
    <dgm:pt modelId="{916BED96-B691-45DB-BCD4-2E3587B4007B}" type="pres">
      <dgm:prSet presAssocID="{2F0955B8-A43E-4816-9343-5EA36F38DF44}" presName="rootText" presStyleLbl="node2" presStyleIdx="0" presStyleCnt="3">
        <dgm:presLayoutVars>
          <dgm:chPref val="3"/>
        </dgm:presLayoutVars>
      </dgm:prSet>
      <dgm:spPr/>
    </dgm:pt>
    <dgm:pt modelId="{974A844E-7667-4F34-8C9A-755BEB5D2B78}" type="pres">
      <dgm:prSet presAssocID="{2F0955B8-A43E-4816-9343-5EA36F38DF44}" presName="rootConnector" presStyleLbl="node2" presStyleIdx="0" presStyleCnt="3"/>
      <dgm:spPr/>
    </dgm:pt>
    <dgm:pt modelId="{29816E14-A0D8-42A4-B481-D5A4A8C04C81}" type="pres">
      <dgm:prSet presAssocID="{2F0955B8-A43E-4816-9343-5EA36F38DF44}" presName="hierChild4" presStyleCnt="0"/>
      <dgm:spPr/>
    </dgm:pt>
    <dgm:pt modelId="{E3039902-B9C4-4A29-9055-4F561AF0610D}" type="pres">
      <dgm:prSet presAssocID="{C91B12C2-5849-4AD6-A338-1D7290B94840}" presName="Name35" presStyleLbl="parChTrans1D3" presStyleIdx="0" presStyleCnt="3"/>
      <dgm:spPr/>
    </dgm:pt>
    <dgm:pt modelId="{AE2D8665-8F41-46BA-9928-3950F83DC488}" type="pres">
      <dgm:prSet presAssocID="{56E86D77-046C-4BB4-91A3-835A978E7597}" presName="hierRoot2" presStyleCnt="0">
        <dgm:presLayoutVars>
          <dgm:hierBranch/>
        </dgm:presLayoutVars>
      </dgm:prSet>
      <dgm:spPr/>
    </dgm:pt>
    <dgm:pt modelId="{0F6325F9-4627-4C4B-BDA1-2E4043621DB5}" type="pres">
      <dgm:prSet presAssocID="{56E86D77-046C-4BB4-91A3-835A978E7597}" presName="rootComposite" presStyleCnt="0"/>
      <dgm:spPr/>
    </dgm:pt>
    <dgm:pt modelId="{53C16C3E-C356-49CE-9EE2-2AFF1C4A9035}" type="pres">
      <dgm:prSet presAssocID="{56E86D77-046C-4BB4-91A3-835A978E7597}" presName="rootText" presStyleLbl="node3" presStyleIdx="0" presStyleCnt="3">
        <dgm:presLayoutVars>
          <dgm:chPref val="3"/>
        </dgm:presLayoutVars>
      </dgm:prSet>
      <dgm:spPr/>
    </dgm:pt>
    <dgm:pt modelId="{BDC7A856-957B-4B87-AC4C-39BF79637CF2}" type="pres">
      <dgm:prSet presAssocID="{56E86D77-046C-4BB4-91A3-835A978E7597}" presName="rootConnector" presStyleLbl="node3" presStyleIdx="0" presStyleCnt="3"/>
      <dgm:spPr/>
    </dgm:pt>
    <dgm:pt modelId="{51268F09-3560-475F-99A6-728602A70564}" type="pres">
      <dgm:prSet presAssocID="{56E86D77-046C-4BB4-91A3-835A978E7597}" presName="hierChild4" presStyleCnt="0"/>
      <dgm:spPr/>
    </dgm:pt>
    <dgm:pt modelId="{E60917B9-DD09-4F41-B10F-113474E96873}" type="pres">
      <dgm:prSet presAssocID="{56E86D77-046C-4BB4-91A3-835A978E7597}" presName="hierChild5" presStyleCnt="0"/>
      <dgm:spPr/>
    </dgm:pt>
    <dgm:pt modelId="{DBA7DC84-1E45-44D0-93D4-29267C70F4FE}" type="pres">
      <dgm:prSet presAssocID="{2F0955B8-A43E-4816-9343-5EA36F38DF44}" presName="hierChild5" presStyleCnt="0"/>
      <dgm:spPr/>
    </dgm:pt>
    <dgm:pt modelId="{F7895093-D582-4371-AA15-A2BFC23F2396}" type="pres">
      <dgm:prSet presAssocID="{0BE2FECF-8DB7-4383-9D6E-4E62AC3F002A}" presName="Name37" presStyleLbl="parChTrans1D2" presStyleIdx="1" presStyleCnt="3"/>
      <dgm:spPr/>
    </dgm:pt>
    <dgm:pt modelId="{24B9EC8C-25D7-4D9A-852B-ECED39DA8CE9}" type="pres">
      <dgm:prSet presAssocID="{90DE9FE8-52FA-4BC3-B76A-E9A3B0417884}" presName="hierRoot2" presStyleCnt="0">
        <dgm:presLayoutVars>
          <dgm:hierBranch val="init"/>
        </dgm:presLayoutVars>
      </dgm:prSet>
      <dgm:spPr/>
    </dgm:pt>
    <dgm:pt modelId="{AA0E98B4-C589-4BE7-B164-9E9868A3AE81}" type="pres">
      <dgm:prSet presAssocID="{90DE9FE8-52FA-4BC3-B76A-E9A3B0417884}" presName="rootComposite" presStyleCnt="0"/>
      <dgm:spPr/>
    </dgm:pt>
    <dgm:pt modelId="{6C811AEC-55DA-43D8-9F80-F22DC2AE6210}" type="pres">
      <dgm:prSet presAssocID="{90DE9FE8-52FA-4BC3-B76A-E9A3B041788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CBA79723-C6DC-47FF-848A-13FEFE5288DF}" type="pres">
      <dgm:prSet presAssocID="{90DE9FE8-52FA-4BC3-B76A-E9A3B0417884}" presName="rootConnector" presStyleLbl="node2" presStyleIdx="1" presStyleCnt="3"/>
      <dgm:spPr/>
    </dgm:pt>
    <dgm:pt modelId="{8D37C55E-4D5F-4270-9FB3-81A0FC65B89B}" type="pres">
      <dgm:prSet presAssocID="{90DE9FE8-52FA-4BC3-B76A-E9A3B0417884}" presName="hierChild4" presStyleCnt="0"/>
      <dgm:spPr/>
    </dgm:pt>
    <dgm:pt modelId="{EEF87A0A-E89E-48D3-BFD3-FE496595D2AC}" type="pres">
      <dgm:prSet presAssocID="{90DE9FE8-52FA-4BC3-B76A-E9A3B0417884}" presName="hierChild5" presStyleCnt="0"/>
      <dgm:spPr/>
    </dgm:pt>
    <dgm:pt modelId="{59CEB1D1-A434-4534-B625-7CC75CE34D56}" type="pres">
      <dgm:prSet presAssocID="{9C84580B-BA8D-4E60-8DE9-C71C63E9E9D8}" presName="Name37" presStyleLbl="parChTrans1D2" presStyleIdx="2" presStyleCnt="3"/>
      <dgm:spPr/>
    </dgm:pt>
    <dgm:pt modelId="{8D31AF06-26C1-4A4B-8AD9-D71F842F308B}" type="pres">
      <dgm:prSet presAssocID="{8EEF6E4F-2ADD-4B1A-BFF6-EC42A48A697D}" presName="hierRoot2" presStyleCnt="0">
        <dgm:presLayoutVars>
          <dgm:hierBranch/>
        </dgm:presLayoutVars>
      </dgm:prSet>
      <dgm:spPr/>
    </dgm:pt>
    <dgm:pt modelId="{1554E123-75C3-4F52-B88D-74C91AED17CD}" type="pres">
      <dgm:prSet presAssocID="{8EEF6E4F-2ADD-4B1A-BFF6-EC42A48A697D}" presName="rootComposite" presStyleCnt="0"/>
      <dgm:spPr/>
    </dgm:pt>
    <dgm:pt modelId="{45062CA3-8C92-4265-B23F-A959AF480FF8}" type="pres">
      <dgm:prSet presAssocID="{8EEF6E4F-2ADD-4B1A-BFF6-EC42A48A697D}" presName="rootText" presStyleLbl="node2" presStyleIdx="2" presStyleCnt="3">
        <dgm:presLayoutVars>
          <dgm:chPref val="3"/>
        </dgm:presLayoutVars>
      </dgm:prSet>
      <dgm:spPr/>
    </dgm:pt>
    <dgm:pt modelId="{4C37384A-C0EB-4066-BFBC-BBAC55A3CD14}" type="pres">
      <dgm:prSet presAssocID="{8EEF6E4F-2ADD-4B1A-BFF6-EC42A48A697D}" presName="rootConnector" presStyleLbl="node2" presStyleIdx="2" presStyleCnt="3"/>
      <dgm:spPr/>
    </dgm:pt>
    <dgm:pt modelId="{4DD7A37F-22F2-41A5-A8FE-A67184EF7C90}" type="pres">
      <dgm:prSet presAssocID="{8EEF6E4F-2ADD-4B1A-BFF6-EC42A48A697D}" presName="hierChild4" presStyleCnt="0"/>
      <dgm:spPr/>
    </dgm:pt>
    <dgm:pt modelId="{22713CB9-1250-46A3-9746-3415A2A3E246}" type="pres">
      <dgm:prSet presAssocID="{1D9E8701-A8EC-460D-9CBE-ABF15B6E6DC3}" presName="Name35" presStyleLbl="parChTrans1D3" presStyleIdx="1" presStyleCnt="3"/>
      <dgm:spPr/>
    </dgm:pt>
    <dgm:pt modelId="{6BDB9277-6F4C-4BD1-85AC-00E8CAF96C22}" type="pres">
      <dgm:prSet presAssocID="{E8B46017-A30D-437E-A5B0-FC3079952CB8}" presName="hierRoot2" presStyleCnt="0">
        <dgm:presLayoutVars>
          <dgm:hierBranch val="init"/>
        </dgm:presLayoutVars>
      </dgm:prSet>
      <dgm:spPr/>
    </dgm:pt>
    <dgm:pt modelId="{D25CE2E8-130D-483D-9A0B-F9FB1BF08865}" type="pres">
      <dgm:prSet presAssocID="{E8B46017-A30D-437E-A5B0-FC3079952CB8}" presName="rootComposite" presStyleCnt="0"/>
      <dgm:spPr/>
    </dgm:pt>
    <dgm:pt modelId="{101DAC60-66AA-4C26-B28B-D630C2662A31}" type="pres">
      <dgm:prSet presAssocID="{E8B46017-A30D-437E-A5B0-FC3079952CB8}" presName="rootText" presStyleLbl="node3" presStyleIdx="1" presStyleCnt="3">
        <dgm:presLayoutVars>
          <dgm:chPref val="3"/>
        </dgm:presLayoutVars>
      </dgm:prSet>
      <dgm:spPr/>
    </dgm:pt>
    <dgm:pt modelId="{EA2C07C8-1BF5-47B9-9FA9-3DA044876665}" type="pres">
      <dgm:prSet presAssocID="{E8B46017-A30D-437E-A5B0-FC3079952CB8}" presName="rootConnector" presStyleLbl="node3" presStyleIdx="1" presStyleCnt="3"/>
      <dgm:spPr/>
    </dgm:pt>
    <dgm:pt modelId="{F9556892-B01E-4F2E-88FE-C4FD56FFCC5D}" type="pres">
      <dgm:prSet presAssocID="{E8B46017-A30D-437E-A5B0-FC3079952CB8}" presName="hierChild4" presStyleCnt="0"/>
      <dgm:spPr/>
    </dgm:pt>
    <dgm:pt modelId="{8BF62E22-4BC4-4D04-B53F-18968192A19C}" type="pres">
      <dgm:prSet presAssocID="{E8B46017-A30D-437E-A5B0-FC3079952CB8}" presName="hierChild5" presStyleCnt="0"/>
      <dgm:spPr/>
    </dgm:pt>
    <dgm:pt modelId="{250E356A-F734-4CA6-97A0-0E68081F5132}" type="pres">
      <dgm:prSet presAssocID="{0A0F8029-D665-4A2B-98E0-1676A5EA0FDD}" presName="Name35" presStyleLbl="parChTrans1D3" presStyleIdx="2" presStyleCnt="3"/>
      <dgm:spPr/>
    </dgm:pt>
    <dgm:pt modelId="{0EC37022-9404-4C7B-A098-67784734028E}" type="pres">
      <dgm:prSet presAssocID="{3A04EB4B-9528-465A-AA07-7929B25160CB}" presName="hierRoot2" presStyleCnt="0">
        <dgm:presLayoutVars>
          <dgm:hierBranch val="init"/>
        </dgm:presLayoutVars>
      </dgm:prSet>
      <dgm:spPr/>
    </dgm:pt>
    <dgm:pt modelId="{A7E4D74D-3887-47BC-A847-F610EE536850}" type="pres">
      <dgm:prSet presAssocID="{3A04EB4B-9528-465A-AA07-7929B25160CB}" presName="rootComposite" presStyleCnt="0"/>
      <dgm:spPr/>
    </dgm:pt>
    <dgm:pt modelId="{C0BA3EA5-A7AE-43FC-A914-A32EF3FF5DB9}" type="pres">
      <dgm:prSet presAssocID="{3A04EB4B-9528-465A-AA07-7929B25160CB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6A83E001-5DB3-43E7-8F89-A768318AEA0C}" type="pres">
      <dgm:prSet presAssocID="{3A04EB4B-9528-465A-AA07-7929B25160CB}" presName="rootConnector" presStyleLbl="node3" presStyleIdx="2" presStyleCnt="3"/>
      <dgm:spPr/>
    </dgm:pt>
    <dgm:pt modelId="{BB8F95B1-089F-4D0C-8C24-CD253326F1E8}" type="pres">
      <dgm:prSet presAssocID="{3A04EB4B-9528-465A-AA07-7929B25160CB}" presName="hierChild4" presStyleCnt="0"/>
      <dgm:spPr/>
    </dgm:pt>
    <dgm:pt modelId="{DF4F0985-C602-490A-BFB9-6BF715638123}" type="pres">
      <dgm:prSet presAssocID="{3A04EB4B-9528-465A-AA07-7929B25160CB}" presName="hierChild5" presStyleCnt="0"/>
      <dgm:spPr/>
    </dgm:pt>
    <dgm:pt modelId="{C9ACF4B5-3B1A-482B-8723-C85A4D521792}" type="pres">
      <dgm:prSet presAssocID="{8EEF6E4F-2ADD-4B1A-BFF6-EC42A48A697D}" presName="hierChild5" presStyleCnt="0"/>
      <dgm:spPr/>
    </dgm:pt>
    <dgm:pt modelId="{9C87D296-8827-45E0-A508-43FFCD8BDE67}" type="pres">
      <dgm:prSet presAssocID="{5E544A91-34DC-41A6-8391-D22274AB3E5F}" presName="hierChild3" presStyleCnt="0"/>
      <dgm:spPr/>
    </dgm:pt>
  </dgm:ptLst>
  <dgm:cxnLst>
    <dgm:cxn modelId="{B6E9B77A-2AF7-4626-A796-9C3041DF0033}" srcId="{2F0955B8-A43E-4816-9343-5EA36F38DF44}" destId="{56E86D77-046C-4BB4-91A3-835A978E7597}" srcOrd="0" destOrd="0" parTransId="{C91B12C2-5849-4AD6-A338-1D7290B94840}" sibTransId="{D89BF430-55A5-4467-92CF-3D5218B2DD61}"/>
    <dgm:cxn modelId="{1A6345EF-7EF8-4C0B-BC94-AF98FA3A0156}" type="presOf" srcId="{C91B12C2-5849-4AD6-A338-1D7290B94840}" destId="{E3039902-B9C4-4A29-9055-4F561AF0610D}" srcOrd="0" destOrd="0" presId="urn:microsoft.com/office/officeart/2005/8/layout/orgChart1"/>
    <dgm:cxn modelId="{43C3E2E3-023F-4F64-89F3-33C65128D72F}" srcId="{A6EA0864-D406-47D4-96FD-5D1AF3C25523}" destId="{5E544A91-34DC-41A6-8391-D22274AB3E5F}" srcOrd="0" destOrd="0" parTransId="{9507D6F0-D579-44DE-BAB9-F9977197937A}" sibTransId="{67DC3F20-95DA-4A03-B8F7-3092B2CCA0FF}"/>
    <dgm:cxn modelId="{7622B865-6511-476D-8237-33831A2E096A}" type="presOf" srcId="{1D9E8701-A8EC-460D-9CBE-ABF15B6E6DC3}" destId="{22713CB9-1250-46A3-9746-3415A2A3E246}" srcOrd="0" destOrd="0" presId="urn:microsoft.com/office/officeart/2005/8/layout/orgChart1"/>
    <dgm:cxn modelId="{C5291F11-29B0-4A2C-AE0C-55ECA247C92D}" type="presOf" srcId="{56E86D77-046C-4BB4-91A3-835A978E7597}" destId="{53C16C3E-C356-49CE-9EE2-2AFF1C4A9035}" srcOrd="0" destOrd="0" presId="urn:microsoft.com/office/officeart/2005/8/layout/orgChart1"/>
    <dgm:cxn modelId="{F9DB942B-C3FD-491D-B47D-807CCFA711D4}" srcId="{5E544A91-34DC-41A6-8391-D22274AB3E5F}" destId="{8EEF6E4F-2ADD-4B1A-BFF6-EC42A48A697D}" srcOrd="2" destOrd="0" parTransId="{9C84580B-BA8D-4E60-8DE9-C71C63E9E9D8}" sibTransId="{8E4B0118-F05C-4E51-8B4D-06A3A5D07747}"/>
    <dgm:cxn modelId="{6F43870F-7B78-4150-8B4F-F9CD2EADC250}" type="presOf" srcId="{A6EA0864-D406-47D4-96FD-5D1AF3C25523}" destId="{739B2D18-E6E7-42E1-A07E-C684EFA08F76}" srcOrd="0" destOrd="0" presId="urn:microsoft.com/office/officeart/2005/8/layout/orgChart1"/>
    <dgm:cxn modelId="{95AF274E-F599-498E-A2FC-DCA367B77305}" type="presOf" srcId="{E8B46017-A30D-437E-A5B0-FC3079952CB8}" destId="{101DAC60-66AA-4C26-B28B-D630C2662A31}" srcOrd="0" destOrd="0" presId="urn:microsoft.com/office/officeart/2005/8/layout/orgChart1"/>
    <dgm:cxn modelId="{04C5644D-9E5F-4E4D-A4EC-1412F3DDE12F}" type="presOf" srcId="{0A0F8029-D665-4A2B-98E0-1676A5EA0FDD}" destId="{250E356A-F734-4CA6-97A0-0E68081F5132}" srcOrd="0" destOrd="0" presId="urn:microsoft.com/office/officeart/2005/8/layout/orgChart1"/>
    <dgm:cxn modelId="{5131B798-FF7E-47C9-B4EA-EB023BD66B7E}" type="presOf" srcId="{5E544A91-34DC-41A6-8391-D22274AB3E5F}" destId="{FBC6ED20-E7B9-4749-87E8-8353831E46B1}" srcOrd="0" destOrd="0" presId="urn:microsoft.com/office/officeart/2005/8/layout/orgChart1"/>
    <dgm:cxn modelId="{032CF549-DCA5-4D02-ABFC-D2AA5CAF379B}" type="presOf" srcId="{5E544A91-34DC-41A6-8391-D22274AB3E5F}" destId="{CAF65B28-3895-4D91-9713-DF22CA57430C}" srcOrd="1" destOrd="0" presId="urn:microsoft.com/office/officeart/2005/8/layout/orgChart1"/>
    <dgm:cxn modelId="{6AA9B191-5DB2-4203-9871-6FA740BBED5E}" type="presOf" srcId="{90DE9FE8-52FA-4BC3-B76A-E9A3B0417884}" destId="{6C811AEC-55DA-43D8-9F80-F22DC2AE6210}" srcOrd="0" destOrd="0" presId="urn:microsoft.com/office/officeart/2005/8/layout/orgChart1"/>
    <dgm:cxn modelId="{F3DFA88D-C2FC-497A-A643-162AE56AFC3E}" type="presOf" srcId="{0BE2FECF-8DB7-4383-9D6E-4E62AC3F002A}" destId="{F7895093-D582-4371-AA15-A2BFC23F2396}" srcOrd="0" destOrd="0" presId="urn:microsoft.com/office/officeart/2005/8/layout/orgChart1"/>
    <dgm:cxn modelId="{EC25A76C-9EDF-4BF4-B695-ECC80328149E}" type="presOf" srcId="{56E86D77-046C-4BB4-91A3-835A978E7597}" destId="{BDC7A856-957B-4B87-AC4C-39BF79637CF2}" srcOrd="1" destOrd="0" presId="urn:microsoft.com/office/officeart/2005/8/layout/orgChart1"/>
    <dgm:cxn modelId="{F35122DA-A567-4F7D-AADD-28F21AB9D3F6}" type="presOf" srcId="{E8B46017-A30D-437E-A5B0-FC3079952CB8}" destId="{EA2C07C8-1BF5-47B9-9FA9-3DA044876665}" srcOrd="1" destOrd="0" presId="urn:microsoft.com/office/officeart/2005/8/layout/orgChart1"/>
    <dgm:cxn modelId="{B3EDF68F-4A3E-4337-AEF2-369086427F32}" type="presOf" srcId="{87077957-331B-4450-B5CF-94882C09CB69}" destId="{CC83AC2C-CAA1-4752-87C6-E9B8176FBBFC}" srcOrd="0" destOrd="0" presId="urn:microsoft.com/office/officeart/2005/8/layout/orgChart1"/>
    <dgm:cxn modelId="{750C9F25-A6EE-4112-A16E-805C68F7BAD2}" srcId="{5E544A91-34DC-41A6-8391-D22274AB3E5F}" destId="{90DE9FE8-52FA-4BC3-B76A-E9A3B0417884}" srcOrd="1" destOrd="0" parTransId="{0BE2FECF-8DB7-4383-9D6E-4E62AC3F002A}" sibTransId="{55F64DE1-7C16-48FD-BB48-AF8B03210B24}"/>
    <dgm:cxn modelId="{603452BD-1C9D-4B6D-96DA-08B428F0E794}" srcId="{8EEF6E4F-2ADD-4B1A-BFF6-EC42A48A697D}" destId="{3A04EB4B-9528-465A-AA07-7929B25160CB}" srcOrd="1" destOrd="0" parTransId="{0A0F8029-D665-4A2B-98E0-1676A5EA0FDD}" sibTransId="{7EE6333B-4131-4118-B8F9-2846B65A6EC4}"/>
    <dgm:cxn modelId="{E36F691C-514B-4D46-BA78-DCA2CB2B5ED5}" srcId="{8EEF6E4F-2ADD-4B1A-BFF6-EC42A48A697D}" destId="{E8B46017-A30D-437E-A5B0-FC3079952CB8}" srcOrd="0" destOrd="0" parTransId="{1D9E8701-A8EC-460D-9CBE-ABF15B6E6DC3}" sibTransId="{98B06FAB-1A4A-4BD1-B721-AD7E33B4D51E}"/>
    <dgm:cxn modelId="{85B449D7-55EC-43FD-8F7D-DD6B22C550B1}" type="presOf" srcId="{8EEF6E4F-2ADD-4B1A-BFF6-EC42A48A697D}" destId="{4C37384A-C0EB-4066-BFBC-BBAC55A3CD14}" srcOrd="1" destOrd="0" presId="urn:microsoft.com/office/officeart/2005/8/layout/orgChart1"/>
    <dgm:cxn modelId="{8B84D34C-7FF8-401B-A1E7-54D37231CC82}" type="presOf" srcId="{3A04EB4B-9528-465A-AA07-7929B25160CB}" destId="{6A83E001-5DB3-43E7-8F89-A768318AEA0C}" srcOrd="1" destOrd="0" presId="urn:microsoft.com/office/officeart/2005/8/layout/orgChart1"/>
    <dgm:cxn modelId="{B2764517-7743-45D5-B277-E7C6DD694C0C}" type="presOf" srcId="{2F0955B8-A43E-4816-9343-5EA36F38DF44}" destId="{916BED96-B691-45DB-BCD4-2E3587B4007B}" srcOrd="0" destOrd="0" presId="urn:microsoft.com/office/officeart/2005/8/layout/orgChart1"/>
    <dgm:cxn modelId="{0116E272-A945-45C3-98F8-B522FDEF168C}" type="presOf" srcId="{90DE9FE8-52FA-4BC3-B76A-E9A3B0417884}" destId="{CBA79723-C6DC-47FF-848A-13FEFE5288DF}" srcOrd="1" destOrd="0" presId="urn:microsoft.com/office/officeart/2005/8/layout/orgChart1"/>
    <dgm:cxn modelId="{4C762AC1-072B-445B-AA80-37D1E21B9F61}" type="presOf" srcId="{9C84580B-BA8D-4E60-8DE9-C71C63E9E9D8}" destId="{59CEB1D1-A434-4534-B625-7CC75CE34D56}" srcOrd="0" destOrd="0" presId="urn:microsoft.com/office/officeart/2005/8/layout/orgChart1"/>
    <dgm:cxn modelId="{CF036839-C623-47EC-B946-71DF66C3E90D}" type="presOf" srcId="{3A04EB4B-9528-465A-AA07-7929B25160CB}" destId="{C0BA3EA5-A7AE-43FC-A914-A32EF3FF5DB9}" srcOrd="0" destOrd="0" presId="urn:microsoft.com/office/officeart/2005/8/layout/orgChart1"/>
    <dgm:cxn modelId="{0F75ED60-21D2-45E2-9D68-F77AB25B62F9}" type="presOf" srcId="{8EEF6E4F-2ADD-4B1A-BFF6-EC42A48A697D}" destId="{45062CA3-8C92-4265-B23F-A959AF480FF8}" srcOrd="0" destOrd="0" presId="urn:microsoft.com/office/officeart/2005/8/layout/orgChart1"/>
    <dgm:cxn modelId="{90265CE7-C693-4183-9341-5168DF811842}" type="presOf" srcId="{2F0955B8-A43E-4816-9343-5EA36F38DF44}" destId="{974A844E-7667-4F34-8C9A-755BEB5D2B78}" srcOrd="1" destOrd="0" presId="urn:microsoft.com/office/officeart/2005/8/layout/orgChart1"/>
    <dgm:cxn modelId="{20A233DE-D9ED-4FE0-A0FA-35BABE9A24DC}" srcId="{5E544A91-34DC-41A6-8391-D22274AB3E5F}" destId="{2F0955B8-A43E-4816-9343-5EA36F38DF44}" srcOrd="0" destOrd="0" parTransId="{87077957-331B-4450-B5CF-94882C09CB69}" sibTransId="{4AAB02CB-6836-4343-A47C-161B05C93DC3}"/>
    <dgm:cxn modelId="{170329F6-3928-4B2F-B01C-67A9E7ECE7D7}" type="presParOf" srcId="{739B2D18-E6E7-42E1-A07E-C684EFA08F76}" destId="{85228FF0-2756-4059-9EDE-D2C365EB7C16}" srcOrd="0" destOrd="0" presId="urn:microsoft.com/office/officeart/2005/8/layout/orgChart1"/>
    <dgm:cxn modelId="{BE60EC28-EA22-43E9-97AD-0B277649C888}" type="presParOf" srcId="{85228FF0-2756-4059-9EDE-D2C365EB7C16}" destId="{C2A0446D-CB05-4A63-9C7E-A6B9FC963B3B}" srcOrd="0" destOrd="0" presId="urn:microsoft.com/office/officeart/2005/8/layout/orgChart1"/>
    <dgm:cxn modelId="{D669BF51-1A13-49DA-A933-3615ADD3A8EF}" type="presParOf" srcId="{C2A0446D-CB05-4A63-9C7E-A6B9FC963B3B}" destId="{FBC6ED20-E7B9-4749-87E8-8353831E46B1}" srcOrd="0" destOrd="0" presId="urn:microsoft.com/office/officeart/2005/8/layout/orgChart1"/>
    <dgm:cxn modelId="{351A4CB7-FE00-4B08-974E-C7748210A157}" type="presParOf" srcId="{C2A0446D-CB05-4A63-9C7E-A6B9FC963B3B}" destId="{CAF65B28-3895-4D91-9713-DF22CA57430C}" srcOrd="1" destOrd="0" presId="urn:microsoft.com/office/officeart/2005/8/layout/orgChart1"/>
    <dgm:cxn modelId="{98FCADBC-1B85-4B85-87FE-19BA24DCA85A}" type="presParOf" srcId="{85228FF0-2756-4059-9EDE-D2C365EB7C16}" destId="{0A8DD93A-F676-4F33-9FC5-944C2217A4A9}" srcOrd="1" destOrd="0" presId="urn:microsoft.com/office/officeart/2005/8/layout/orgChart1"/>
    <dgm:cxn modelId="{8AC9ABAA-C459-43C4-A9A8-39D820F63C07}" type="presParOf" srcId="{0A8DD93A-F676-4F33-9FC5-944C2217A4A9}" destId="{CC83AC2C-CAA1-4752-87C6-E9B8176FBBFC}" srcOrd="0" destOrd="0" presId="urn:microsoft.com/office/officeart/2005/8/layout/orgChart1"/>
    <dgm:cxn modelId="{96CDE24E-96EF-4CB7-A669-F6B34E3841B9}" type="presParOf" srcId="{0A8DD93A-F676-4F33-9FC5-944C2217A4A9}" destId="{DDB36932-B55F-4F9B-9253-890A88C96839}" srcOrd="1" destOrd="0" presId="urn:microsoft.com/office/officeart/2005/8/layout/orgChart1"/>
    <dgm:cxn modelId="{5BE8C899-8B3E-4E13-BEF6-E13489597317}" type="presParOf" srcId="{DDB36932-B55F-4F9B-9253-890A88C96839}" destId="{AB939AA5-0C94-4021-AF82-AF46AC85570B}" srcOrd="0" destOrd="0" presId="urn:microsoft.com/office/officeart/2005/8/layout/orgChart1"/>
    <dgm:cxn modelId="{FA10029E-7377-4156-9EAF-93069D4E660E}" type="presParOf" srcId="{AB939AA5-0C94-4021-AF82-AF46AC85570B}" destId="{916BED96-B691-45DB-BCD4-2E3587B4007B}" srcOrd="0" destOrd="0" presId="urn:microsoft.com/office/officeart/2005/8/layout/orgChart1"/>
    <dgm:cxn modelId="{1DD1984F-0A73-4A80-BF22-2B07D8BEAE46}" type="presParOf" srcId="{AB939AA5-0C94-4021-AF82-AF46AC85570B}" destId="{974A844E-7667-4F34-8C9A-755BEB5D2B78}" srcOrd="1" destOrd="0" presId="urn:microsoft.com/office/officeart/2005/8/layout/orgChart1"/>
    <dgm:cxn modelId="{9194E774-4308-4EDB-BEF9-B6FA9D503D9F}" type="presParOf" srcId="{DDB36932-B55F-4F9B-9253-890A88C96839}" destId="{29816E14-A0D8-42A4-B481-D5A4A8C04C81}" srcOrd="1" destOrd="0" presId="urn:microsoft.com/office/officeart/2005/8/layout/orgChart1"/>
    <dgm:cxn modelId="{EF6ACC27-E2DD-401E-A2BF-FAAB4E35E7AD}" type="presParOf" srcId="{29816E14-A0D8-42A4-B481-D5A4A8C04C81}" destId="{E3039902-B9C4-4A29-9055-4F561AF0610D}" srcOrd="0" destOrd="0" presId="urn:microsoft.com/office/officeart/2005/8/layout/orgChart1"/>
    <dgm:cxn modelId="{797D6014-B487-4C35-BC34-68BB0D5A0F5E}" type="presParOf" srcId="{29816E14-A0D8-42A4-B481-D5A4A8C04C81}" destId="{AE2D8665-8F41-46BA-9928-3950F83DC488}" srcOrd="1" destOrd="0" presId="urn:microsoft.com/office/officeart/2005/8/layout/orgChart1"/>
    <dgm:cxn modelId="{1606851E-70F8-4520-9F92-D5FD2E466EFA}" type="presParOf" srcId="{AE2D8665-8F41-46BA-9928-3950F83DC488}" destId="{0F6325F9-4627-4C4B-BDA1-2E4043621DB5}" srcOrd="0" destOrd="0" presId="urn:microsoft.com/office/officeart/2005/8/layout/orgChart1"/>
    <dgm:cxn modelId="{C6A01423-FE1E-4A5B-AA7F-DA1ACC4C2F5F}" type="presParOf" srcId="{0F6325F9-4627-4C4B-BDA1-2E4043621DB5}" destId="{53C16C3E-C356-49CE-9EE2-2AFF1C4A9035}" srcOrd="0" destOrd="0" presId="urn:microsoft.com/office/officeart/2005/8/layout/orgChart1"/>
    <dgm:cxn modelId="{4119B7BD-1AA0-41E4-8715-12500ED83586}" type="presParOf" srcId="{0F6325F9-4627-4C4B-BDA1-2E4043621DB5}" destId="{BDC7A856-957B-4B87-AC4C-39BF79637CF2}" srcOrd="1" destOrd="0" presId="urn:microsoft.com/office/officeart/2005/8/layout/orgChart1"/>
    <dgm:cxn modelId="{46252B94-594B-43E8-8467-A7242032E785}" type="presParOf" srcId="{AE2D8665-8F41-46BA-9928-3950F83DC488}" destId="{51268F09-3560-475F-99A6-728602A70564}" srcOrd="1" destOrd="0" presId="urn:microsoft.com/office/officeart/2005/8/layout/orgChart1"/>
    <dgm:cxn modelId="{9C5C6D31-D4C3-40CD-9FCC-4A529576C95E}" type="presParOf" srcId="{AE2D8665-8F41-46BA-9928-3950F83DC488}" destId="{E60917B9-DD09-4F41-B10F-113474E96873}" srcOrd="2" destOrd="0" presId="urn:microsoft.com/office/officeart/2005/8/layout/orgChart1"/>
    <dgm:cxn modelId="{36E19363-AF88-4FC5-9F6C-EDD72135ED92}" type="presParOf" srcId="{DDB36932-B55F-4F9B-9253-890A88C96839}" destId="{DBA7DC84-1E45-44D0-93D4-29267C70F4FE}" srcOrd="2" destOrd="0" presId="urn:microsoft.com/office/officeart/2005/8/layout/orgChart1"/>
    <dgm:cxn modelId="{363D526E-167D-4905-ACC9-C870F084703B}" type="presParOf" srcId="{0A8DD93A-F676-4F33-9FC5-944C2217A4A9}" destId="{F7895093-D582-4371-AA15-A2BFC23F2396}" srcOrd="2" destOrd="0" presId="urn:microsoft.com/office/officeart/2005/8/layout/orgChart1"/>
    <dgm:cxn modelId="{DB38F784-FAC8-4C78-B7A1-D23E4130B19E}" type="presParOf" srcId="{0A8DD93A-F676-4F33-9FC5-944C2217A4A9}" destId="{24B9EC8C-25D7-4D9A-852B-ECED39DA8CE9}" srcOrd="3" destOrd="0" presId="urn:microsoft.com/office/officeart/2005/8/layout/orgChart1"/>
    <dgm:cxn modelId="{4D5C9AEE-7723-40AD-9AD2-D062A469A9B2}" type="presParOf" srcId="{24B9EC8C-25D7-4D9A-852B-ECED39DA8CE9}" destId="{AA0E98B4-C589-4BE7-B164-9E9868A3AE81}" srcOrd="0" destOrd="0" presId="urn:microsoft.com/office/officeart/2005/8/layout/orgChart1"/>
    <dgm:cxn modelId="{65E92026-B36D-48C7-A5C5-0855047E182B}" type="presParOf" srcId="{AA0E98B4-C589-4BE7-B164-9E9868A3AE81}" destId="{6C811AEC-55DA-43D8-9F80-F22DC2AE6210}" srcOrd="0" destOrd="0" presId="urn:microsoft.com/office/officeart/2005/8/layout/orgChart1"/>
    <dgm:cxn modelId="{AEA2BA96-EE91-4D9F-9B71-1AF51C16E173}" type="presParOf" srcId="{AA0E98B4-C589-4BE7-B164-9E9868A3AE81}" destId="{CBA79723-C6DC-47FF-848A-13FEFE5288DF}" srcOrd="1" destOrd="0" presId="urn:microsoft.com/office/officeart/2005/8/layout/orgChart1"/>
    <dgm:cxn modelId="{9A9E2095-EB30-4222-9F8D-9ED045E14D91}" type="presParOf" srcId="{24B9EC8C-25D7-4D9A-852B-ECED39DA8CE9}" destId="{8D37C55E-4D5F-4270-9FB3-81A0FC65B89B}" srcOrd="1" destOrd="0" presId="urn:microsoft.com/office/officeart/2005/8/layout/orgChart1"/>
    <dgm:cxn modelId="{3831F157-1BDA-4E8F-8BAB-B2B1C0958278}" type="presParOf" srcId="{24B9EC8C-25D7-4D9A-852B-ECED39DA8CE9}" destId="{EEF87A0A-E89E-48D3-BFD3-FE496595D2AC}" srcOrd="2" destOrd="0" presId="urn:microsoft.com/office/officeart/2005/8/layout/orgChart1"/>
    <dgm:cxn modelId="{C20D6F78-3079-40A1-B798-E8A77B81AFDE}" type="presParOf" srcId="{0A8DD93A-F676-4F33-9FC5-944C2217A4A9}" destId="{59CEB1D1-A434-4534-B625-7CC75CE34D56}" srcOrd="4" destOrd="0" presId="urn:microsoft.com/office/officeart/2005/8/layout/orgChart1"/>
    <dgm:cxn modelId="{818F77B7-F9F3-4E5C-84F7-3F779706053E}" type="presParOf" srcId="{0A8DD93A-F676-4F33-9FC5-944C2217A4A9}" destId="{8D31AF06-26C1-4A4B-8AD9-D71F842F308B}" srcOrd="5" destOrd="0" presId="urn:microsoft.com/office/officeart/2005/8/layout/orgChart1"/>
    <dgm:cxn modelId="{3E9F8DEE-878F-4313-9159-79F258B5122E}" type="presParOf" srcId="{8D31AF06-26C1-4A4B-8AD9-D71F842F308B}" destId="{1554E123-75C3-4F52-B88D-74C91AED17CD}" srcOrd="0" destOrd="0" presId="urn:microsoft.com/office/officeart/2005/8/layout/orgChart1"/>
    <dgm:cxn modelId="{6C414492-AD51-4FB4-8FCB-ADB9F4AE499E}" type="presParOf" srcId="{1554E123-75C3-4F52-B88D-74C91AED17CD}" destId="{45062CA3-8C92-4265-B23F-A959AF480FF8}" srcOrd="0" destOrd="0" presId="urn:microsoft.com/office/officeart/2005/8/layout/orgChart1"/>
    <dgm:cxn modelId="{B7372844-390B-424D-9292-F34D680A3A60}" type="presParOf" srcId="{1554E123-75C3-4F52-B88D-74C91AED17CD}" destId="{4C37384A-C0EB-4066-BFBC-BBAC55A3CD14}" srcOrd="1" destOrd="0" presId="urn:microsoft.com/office/officeart/2005/8/layout/orgChart1"/>
    <dgm:cxn modelId="{5FD5F737-3445-4125-8D0F-9C5F5F071BF0}" type="presParOf" srcId="{8D31AF06-26C1-4A4B-8AD9-D71F842F308B}" destId="{4DD7A37F-22F2-41A5-A8FE-A67184EF7C90}" srcOrd="1" destOrd="0" presId="urn:microsoft.com/office/officeart/2005/8/layout/orgChart1"/>
    <dgm:cxn modelId="{555D0CDD-8B10-49C2-AA3B-E069AEAB4FF2}" type="presParOf" srcId="{4DD7A37F-22F2-41A5-A8FE-A67184EF7C90}" destId="{22713CB9-1250-46A3-9746-3415A2A3E246}" srcOrd="0" destOrd="0" presId="urn:microsoft.com/office/officeart/2005/8/layout/orgChart1"/>
    <dgm:cxn modelId="{6E9F8F9E-E8F3-45EF-9F0C-DF0D8F965C33}" type="presParOf" srcId="{4DD7A37F-22F2-41A5-A8FE-A67184EF7C90}" destId="{6BDB9277-6F4C-4BD1-85AC-00E8CAF96C22}" srcOrd="1" destOrd="0" presId="urn:microsoft.com/office/officeart/2005/8/layout/orgChart1"/>
    <dgm:cxn modelId="{165C481A-0D4B-4D35-B9A4-67D7A701C2A1}" type="presParOf" srcId="{6BDB9277-6F4C-4BD1-85AC-00E8CAF96C22}" destId="{D25CE2E8-130D-483D-9A0B-F9FB1BF08865}" srcOrd="0" destOrd="0" presId="urn:microsoft.com/office/officeart/2005/8/layout/orgChart1"/>
    <dgm:cxn modelId="{7CF02A52-AE44-4833-994E-FAFC2DFD9792}" type="presParOf" srcId="{D25CE2E8-130D-483D-9A0B-F9FB1BF08865}" destId="{101DAC60-66AA-4C26-B28B-D630C2662A31}" srcOrd="0" destOrd="0" presId="urn:microsoft.com/office/officeart/2005/8/layout/orgChart1"/>
    <dgm:cxn modelId="{77C3BA6F-6DD1-44C0-812F-A704E091233F}" type="presParOf" srcId="{D25CE2E8-130D-483D-9A0B-F9FB1BF08865}" destId="{EA2C07C8-1BF5-47B9-9FA9-3DA044876665}" srcOrd="1" destOrd="0" presId="urn:microsoft.com/office/officeart/2005/8/layout/orgChart1"/>
    <dgm:cxn modelId="{3F12A5F8-0034-4E37-A7EF-89700480CEA5}" type="presParOf" srcId="{6BDB9277-6F4C-4BD1-85AC-00E8CAF96C22}" destId="{F9556892-B01E-4F2E-88FE-C4FD56FFCC5D}" srcOrd="1" destOrd="0" presId="urn:microsoft.com/office/officeart/2005/8/layout/orgChart1"/>
    <dgm:cxn modelId="{CC99DB25-5E45-4016-8461-3D762D70D6DD}" type="presParOf" srcId="{6BDB9277-6F4C-4BD1-85AC-00E8CAF96C22}" destId="{8BF62E22-4BC4-4D04-B53F-18968192A19C}" srcOrd="2" destOrd="0" presId="urn:microsoft.com/office/officeart/2005/8/layout/orgChart1"/>
    <dgm:cxn modelId="{B16A57F8-7E71-42E8-AF84-C05900B1A66E}" type="presParOf" srcId="{4DD7A37F-22F2-41A5-A8FE-A67184EF7C90}" destId="{250E356A-F734-4CA6-97A0-0E68081F5132}" srcOrd="2" destOrd="0" presId="urn:microsoft.com/office/officeart/2005/8/layout/orgChart1"/>
    <dgm:cxn modelId="{9FDFA5C6-62C1-47E1-813F-E745BAA54476}" type="presParOf" srcId="{4DD7A37F-22F2-41A5-A8FE-A67184EF7C90}" destId="{0EC37022-9404-4C7B-A098-67784734028E}" srcOrd="3" destOrd="0" presId="urn:microsoft.com/office/officeart/2005/8/layout/orgChart1"/>
    <dgm:cxn modelId="{D4E100BA-5F52-4C96-B8A1-3863E39490BA}" type="presParOf" srcId="{0EC37022-9404-4C7B-A098-67784734028E}" destId="{A7E4D74D-3887-47BC-A847-F610EE536850}" srcOrd="0" destOrd="0" presId="urn:microsoft.com/office/officeart/2005/8/layout/orgChart1"/>
    <dgm:cxn modelId="{8B141BD7-59E9-46C6-B88B-6DF5FBF2EDAA}" type="presParOf" srcId="{A7E4D74D-3887-47BC-A847-F610EE536850}" destId="{C0BA3EA5-A7AE-43FC-A914-A32EF3FF5DB9}" srcOrd="0" destOrd="0" presId="urn:microsoft.com/office/officeart/2005/8/layout/orgChart1"/>
    <dgm:cxn modelId="{891F1F33-D607-4348-98EC-50D43F727E68}" type="presParOf" srcId="{A7E4D74D-3887-47BC-A847-F610EE536850}" destId="{6A83E001-5DB3-43E7-8F89-A768318AEA0C}" srcOrd="1" destOrd="0" presId="urn:microsoft.com/office/officeart/2005/8/layout/orgChart1"/>
    <dgm:cxn modelId="{4A042891-83F8-4DC4-B6E5-0F1301F7AC5F}" type="presParOf" srcId="{0EC37022-9404-4C7B-A098-67784734028E}" destId="{BB8F95B1-089F-4D0C-8C24-CD253326F1E8}" srcOrd="1" destOrd="0" presId="urn:microsoft.com/office/officeart/2005/8/layout/orgChart1"/>
    <dgm:cxn modelId="{41AC8810-4986-41B0-801B-4E6E1AE1F5CF}" type="presParOf" srcId="{0EC37022-9404-4C7B-A098-67784734028E}" destId="{DF4F0985-C602-490A-BFB9-6BF715638123}" srcOrd="2" destOrd="0" presId="urn:microsoft.com/office/officeart/2005/8/layout/orgChart1"/>
    <dgm:cxn modelId="{B5860A44-9D98-45B2-9019-91891D4EE811}" type="presParOf" srcId="{8D31AF06-26C1-4A4B-8AD9-D71F842F308B}" destId="{C9ACF4B5-3B1A-482B-8723-C85A4D521792}" srcOrd="2" destOrd="0" presId="urn:microsoft.com/office/officeart/2005/8/layout/orgChart1"/>
    <dgm:cxn modelId="{8679C6F7-F801-4E33-8C9C-DC1CFE5E0E70}" type="presParOf" srcId="{85228FF0-2756-4059-9EDE-D2C365EB7C16}" destId="{9C87D296-8827-45E0-A508-43FFCD8BDE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0E356A-F734-4CA6-97A0-0E68081F5132}">
      <dsp:nvSpPr>
        <dsp:cNvPr id="0" name=""/>
        <dsp:cNvSpPr/>
      </dsp:nvSpPr>
      <dsp:spPr>
        <a:xfrm>
          <a:off x="4422251" y="2410581"/>
          <a:ext cx="916167" cy="318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004"/>
              </a:lnTo>
              <a:lnTo>
                <a:pt x="916167" y="159004"/>
              </a:lnTo>
              <a:lnTo>
                <a:pt x="916167" y="31800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713CB9-1250-46A3-9746-3415A2A3E246}">
      <dsp:nvSpPr>
        <dsp:cNvPr id="0" name=""/>
        <dsp:cNvSpPr/>
      </dsp:nvSpPr>
      <dsp:spPr>
        <a:xfrm>
          <a:off x="3506083" y="2410581"/>
          <a:ext cx="916167" cy="318008"/>
        </a:xfrm>
        <a:custGeom>
          <a:avLst/>
          <a:gdLst/>
          <a:ahLst/>
          <a:cxnLst/>
          <a:rect l="0" t="0" r="0" b="0"/>
          <a:pathLst>
            <a:path>
              <a:moveTo>
                <a:pt x="916167" y="0"/>
              </a:moveTo>
              <a:lnTo>
                <a:pt x="916167" y="159004"/>
              </a:lnTo>
              <a:lnTo>
                <a:pt x="0" y="159004"/>
              </a:lnTo>
              <a:lnTo>
                <a:pt x="0" y="31800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CEB1D1-A434-4534-B625-7CC75CE34D56}">
      <dsp:nvSpPr>
        <dsp:cNvPr id="0" name=""/>
        <dsp:cNvSpPr/>
      </dsp:nvSpPr>
      <dsp:spPr>
        <a:xfrm>
          <a:off x="2589916" y="1335409"/>
          <a:ext cx="1832334" cy="318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004"/>
              </a:lnTo>
              <a:lnTo>
                <a:pt x="1832334" y="159004"/>
              </a:lnTo>
              <a:lnTo>
                <a:pt x="1832334" y="31800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895093-D582-4371-AA15-A2BFC23F2396}">
      <dsp:nvSpPr>
        <dsp:cNvPr id="0" name=""/>
        <dsp:cNvSpPr/>
      </dsp:nvSpPr>
      <dsp:spPr>
        <a:xfrm>
          <a:off x="2544196" y="1335409"/>
          <a:ext cx="91440" cy="3180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00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039902-B9C4-4A29-9055-4F561AF0610D}">
      <dsp:nvSpPr>
        <dsp:cNvPr id="0" name=""/>
        <dsp:cNvSpPr/>
      </dsp:nvSpPr>
      <dsp:spPr>
        <a:xfrm>
          <a:off x="711861" y="2410581"/>
          <a:ext cx="91440" cy="3180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00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83AC2C-CAA1-4752-87C6-E9B8176FBBFC}">
      <dsp:nvSpPr>
        <dsp:cNvPr id="0" name=""/>
        <dsp:cNvSpPr/>
      </dsp:nvSpPr>
      <dsp:spPr>
        <a:xfrm>
          <a:off x="757581" y="1335409"/>
          <a:ext cx="1832334" cy="318008"/>
        </a:xfrm>
        <a:custGeom>
          <a:avLst/>
          <a:gdLst/>
          <a:ahLst/>
          <a:cxnLst/>
          <a:rect l="0" t="0" r="0" b="0"/>
          <a:pathLst>
            <a:path>
              <a:moveTo>
                <a:pt x="1832334" y="0"/>
              </a:moveTo>
              <a:lnTo>
                <a:pt x="1832334" y="159004"/>
              </a:lnTo>
              <a:lnTo>
                <a:pt x="0" y="159004"/>
              </a:lnTo>
              <a:lnTo>
                <a:pt x="0" y="31800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C6ED20-E7B9-4749-87E8-8353831E46B1}">
      <dsp:nvSpPr>
        <dsp:cNvPr id="0" name=""/>
        <dsp:cNvSpPr/>
      </dsp:nvSpPr>
      <dsp:spPr>
        <a:xfrm>
          <a:off x="1832753" y="578246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Jerzy Nowak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Główny</a:t>
          </a:r>
          <a:endParaRPr lang="pl-PL" sz="1600" kern="1200" dirty="0"/>
        </a:p>
      </dsp:txBody>
      <dsp:txXfrm>
        <a:off x="1832753" y="578246"/>
        <a:ext cx="1514326" cy="757163"/>
      </dsp:txXfrm>
    </dsp:sp>
    <dsp:sp modelId="{916BED96-B691-45DB-BCD4-2E3587B4007B}">
      <dsp:nvSpPr>
        <dsp:cNvPr id="0" name=""/>
        <dsp:cNvSpPr/>
      </dsp:nvSpPr>
      <dsp:spPr>
        <a:xfrm>
          <a:off x="418" y="1653418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Witold Zaremba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finansowy</a:t>
          </a:r>
          <a:endParaRPr lang="pl-PL" sz="1600" kern="1200" dirty="0"/>
        </a:p>
      </dsp:txBody>
      <dsp:txXfrm>
        <a:off x="418" y="1653418"/>
        <a:ext cx="1514326" cy="757163"/>
      </dsp:txXfrm>
    </dsp:sp>
    <dsp:sp modelId="{53C16C3E-C356-49CE-9EE2-2AFF1C4A9035}">
      <dsp:nvSpPr>
        <dsp:cNvPr id="0" name=""/>
        <dsp:cNvSpPr/>
      </dsp:nvSpPr>
      <dsp:spPr>
        <a:xfrm>
          <a:off x="418" y="2728590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Alicja Zalewska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Księgowa</a:t>
          </a:r>
          <a:endParaRPr lang="pl-PL" sz="1600" kern="1200" dirty="0"/>
        </a:p>
      </dsp:txBody>
      <dsp:txXfrm>
        <a:off x="418" y="2728590"/>
        <a:ext cx="1514326" cy="757163"/>
      </dsp:txXfrm>
    </dsp:sp>
    <dsp:sp modelId="{6C811AEC-55DA-43D8-9F80-F22DC2AE6210}">
      <dsp:nvSpPr>
        <dsp:cNvPr id="0" name=""/>
        <dsp:cNvSpPr/>
      </dsp:nvSpPr>
      <dsp:spPr>
        <a:xfrm>
          <a:off x="1832753" y="1653418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Bolesław Wilk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Marketingu</a:t>
          </a:r>
          <a:endParaRPr lang="pl-PL" sz="1600" kern="1200" dirty="0"/>
        </a:p>
      </dsp:txBody>
      <dsp:txXfrm>
        <a:off x="1832753" y="1653418"/>
        <a:ext cx="1514326" cy="757163"/>
      </dsp:txXfrm>
    </dsp:sp>
    <dsp:sp modelId="{45062CA3-8C92-4265-B23F-A959AF480FF8}">
      <dsp:nvSpPr>
        <dsp:cNvPr id="0" name=""/>
        <dsp:cNvSpPr/>
      </dsp:nvSpPr>
      <dsp:spPr>
        <a:xfrm>
          <a:off x="3665087" y="1653418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Cezary Nowicki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szkoleń</a:t>
          </a:r>
          <a:endParaRPr lang="pl-PL" sz="1600" kern="1200" dirty="0"/>
        </a:p>
      </dsp:txBody>
      <dsp:txXfrm>
        <a:off x="3665087" y="1653418"/>
        <a:ext cx="1514326" cy="757163"/>
      </dsp:txXfrm>
    </dsp:sp>
    <dsp:sp modelId="{101DAC60-66AA-4C26-B28B-D630C2662A31}">
      <dsp:nvSpPr>
        <dsp:cNvPr id="0" name=""/>
        <dsp:cNvSpPr/>
      </dsp:nvSpPr>
      <dsp:spPr>
        <a:xfrm>
          <a:off x="2748920" y="2728590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Piotr Bielecki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Instruktor</a:t>
          </a:r>
          <a:endParaRPr lang="pl-PL" sz="1600" kern="1200" dirty="0"/>
        </a:p>
      </dsp:txBody>
      <dsp:txXfrm>
        <a:off x="2748920" y="2728590"/>
        <a:ext cx="1514326" cy="757163"/>
      </dsp:txXfrm>
    </dsp:sp>
    <dsp:sp modelId="{C0BA3EA5-A7AE-43FC-A914-A32EF3FF5DB9}">
      <dsp:nvSpPr>
        <dsp:cNvPr id="0" name=""/>
        <dsp:cNvSpPr/>
      </dsp:nvSpPr>
      <dsp:spPr>
        <a:xfrm>
          <a:off x="4581255" y="2728590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Elżbieta Lipska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Instruktor</a:t>
          </a:r>
        </a:p>
      </dsp:txBody>
      <dsp:txXfrm>
        <a:off x="4581255" y="2728590"/>
        <a:ext cx="1514326" cy="757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84CAE-E821-4509-BCB9-23A44B62349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6893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45C17-9951-4B26-94D6-2E8A705063D7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90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06D1F-92BE-4823-95AB-546A0E461F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801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ytuł i diagram lub schemat organizacyj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iektu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67A112-724E-446C-A573-BB2F8CEE426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7999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ytuł, tekst i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obiektu clipart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5B940D-3B53-4AD6-89C7-89A1BA813D8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4220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73F83A2-7106-4C6A-866B-3C1F0BA7B9F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71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FE70C-A135-4546-BCA8-28B5107AE527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0291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2451C-6F62-46DC-A25B-49DA0EA9348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726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11842-3E5E-456C-AA5C-C4AFD5BA17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652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71FEC-92F1-4515-8342-6341E8283273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508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04B40-5525-4E69-B6BE-B1686E62FF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4215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C187C-D38E-4301-8DDC-E46B0C88ACC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360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B1686-5F5B-413A-A863-4218ACCBD6D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6562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4167F-BFF9-4018-A3BA-4DADDD8A60B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822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C4297F6-ED3F-447F-8844-CD9255C96225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pl-PL"/>
              <a:t>BIOS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/>
              <a:t>Profesjonalne kursy komputerowe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1"/>
              <a:t>Działalność firmy BIOS</a:t>
            </a:r>
          </a:p>
        </p:txBody>
      </p:sp>
      <p:sp>
        <p:nvSpPr>
          <p:cNvPr id="5123" name="Text Box 1027"/>
          <p:cNvSpPr txBox="1">
            <a:spLocks noChangeArrowheads="1"/>
          </p:cNvSpPr>
          <p:nvPr/>
        </p:nvSpPr>
        <p:spPr bwMode="auto">
          <a:xfrm>
            <a:off x="457200" y="2286000"/>
            <a:ext cx="8382000" cy="270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 b="1"/>
              <a:t>Do podstawowym działalności firmy BIOS zalicza się: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pl-PL"/>
              <a:t> szkolenia informatyczne dla firm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pl-PL"/>
              <a:t> informatyczne przygotowanie nauczycieli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pl-PL"/>
              <a:t> indywidualne kursy komputerowe dla osób fizycznych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pl-PL"/>
              <a:t> sprzedaż oprogramowania edukacyjnego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dirty="0"/>
              <a:t>Struktura organizacyjna firmy BIOS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67675992"/>
              </p:ext>
            </p:extLst>
          </p:nvPr>
        </p:nvGraphicFramePr>
        <p:xfrm>
          <a:off x="1619672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pl-PL"/>
              <a:t>Oferta szkoleniowa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495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pl-PL"/>
              <a:t>Programowanie komputerów (C/C++)</a:t>
            </a:r>
          </a:p>
          <a:p>
            <a:pPr marL="609600" indent="-609600">
              <a:lnSpc>
                <a:spcPct val="90000"/>
              </a:lnSpc>
            </a:pPr>
            <a:r>
              <a:rPr lang="pl-PL"/>
              <a:t>Grafika komputerowa</a:t>
            </a:r>
          </a:p>
          <a:p>
            <a:pPr marL="609600" indent="-609600">
              <a:lnSpc>
                <a:spcPct val="90000"/>
              </a:lnSpc>
            </a:pPr>
            <a:r>
              <a:rPr lang="pl-PL"/>
              <a:t>Projektowanie stron WWW</a:t>
            </a:r>
          </a:p>
          <a:p>
            <a:pPr marL="609600" indent="-609600">
              <a:lnSpc>
                <a:spcPct val="90000"/>
              </a:lnSpc>
            </a:pPr>
            <a:r>
              <a:rPr lang="pl-PL"/>
              <a:t>Kursy ECDL: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Podstawy technik informatycznych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Użytkowanie komputerów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Przetwarzanie tekstów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Arkusze kalkulacyjne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Bazy danych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Grafika menedżerska i prezentecyjna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Usługi w sieciach informatycznych</a:t>
            </a:r>
            <a:r>
              <a:rPr lang="pl-PL" sz="1800"/>
              <a:t> </a:t>
            </a:r>
          </a:p>
          <a:p>
            <a:pPr marL="609600" indent="-609600">
              <a:lnSpc>
                <a:spcPct val="90000"/>
              </a:lnSpc>
            </a:pPr>
            <a:r>
              <a:rPr lang="pl-PL"/>
              <a:t>Wiele innych szkoleń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endParaRPr lang="pl-PL"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Zaplecze techniczne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257800" cy="3200400"/>
          </a:xfrm>
        </p:spPr>
        <p:txBody>
          <a:bodyPr/>
          <a:lstStyle/>
          <a:p>
            <a:r>
              <a:rPr lang="pl-PL" sz="2800"/>
              <a:t>5 pracowni komputerowych</a:t>
            </a:r>
          </a:p>
          <a:p>
            <a:r>
              <a:rPr lang="pl-PL" sz="2800"/>
              <a:t>Szybkie łącza internetowe</a:t>
            </a:r>
          </a:p>
          <a:p>
            <a:r>
              <a:rPr lang="pl-PL" sz="2800"/>
              <a:t>Projektory multimedialne</a:t>
            </a:r>
          </a:p>
          <a:p>
            <a:r>
              <a:rPr lang="pl-PL" sz="2800"/>
              <a:t>Sale klimatyzowane</a:t>
            </a:r>
          </a:p>
          <a:p>
            <a:r>
              <a:rPr lang="pl-PL" sz="2800"/>
              <a:t>Bar na na terenie firmy</a:t>
            </a:r>
          </a:p>
          <a:p>
            <a:r>
              <a:rPr lang="pl-PL" sz="2800"/>
              <a:t>Parking strzeżony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Przykładowy cennik usług (zł)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hart" idx="1"/>
          </p:nvPr>
        </p:nvSpPr>
        <p:spPr/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438400" y="3657600"/>
            <a:ext cx="6400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l-PL" sz="3200"/>
              <a:t>ul. H.Gramowskiego 2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l-PL" sz="3200"/>
              <a:t>71-123 Szczecin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l-PL" sz="3200"/>
              <a:t>tel. (91) 485-34-67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l-PL" sz="3200"/>
              <a:t>fax (91) 485-34-77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1981200"/>
            <a:ext cx="7772400" cy="1143000"/>
          </a:xfrm>
        </p:spPr>
        <p:txBody>
          <a:bodyPr/>
          <a:lstStyle/>
          <a:p>
            <a:r>
              <a:rPr lang="pl-PL"/>
              <a:t>Adres firmy BIOS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146</Words>
  <Application>Microsoft Office PowerPoint</Application>
  <PresentationFormat>Pokaz na ekranie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0" baseType="lpstr">
      <vt:lpstr>Times New Roman</vt:lpstr>
      <vt:lpstr>Wingdings</vt:lpstr>
      <vt:lpstr>Projekt domyślny</vt:lpstr>
      <vt:lpstr>BIOS</vt:lpstr>
      <vt:lpstr>Działalność firmy BIOS</vt:lpstr>
      <vt:lpstr>Struktura organizacyjna firmy BIOS</vt:lpstr>
      <vt:lpstr>Oferta szkoleniowa</vt:lpstr>
      <vt:lpstr>Zaplecze techniczne</vt:lpstr>
      <vt:lpstr>Przykładowy cennik usług (zł)</vt:lpstr>
      <vt:lpstr>Adres firmy BIOS</vt:lpstr>
    </vt:vector>
  </TitlesOfParts>
  <Company>Mat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Mat</dc:creator>
  <cp:lastModifiedBy>Aleksander Burek</cp:lastModifiedBy>
  <cp:revision>16</cp:revision>
  <dcterms:created xsi:type="dcterms:W3CDTF">2002-05-24T12:08:11Z</dcterms:created>
  <dcterms:modified xsi:type="dcterms:W3CDTF">2013-01-25T20:13:21Z</dcterms:modified>
</cp:coreProperties>
</file>