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l-PL"/>
          </a:p>
        </p:txBody>
      </p:sp>
      <p:sp>
        <p:nvSpPr>
          <p:cNvPr id="819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109E772-5506-45D7-B160-DB5A06239B0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99503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7525B0-FAD5-4628-A1A4-C3CAD9CCCEA2}" type="slidenum">
              <a:rPr lang="pl-PL"/>
              <a:pPr/>
              <a:t>5</a:t>
            </a:fld>
            <a:endParaRPr lang="pl-PL"/>
          </a:p>
        </p:txBody>
      </p:sp>
      <p:sp>
        <p:nvSpPr>
          <p:cNvPr id="92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59FF08-E18C-48F8-A611-73EE61E6296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0567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A8205C-9AE6-40DC-B4F1-6AE0ACF2573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55172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9925A-BA59-4EBA-B6FD-1AAAD547B195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60252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ytuł i diagram lub schemat organizacyj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iektu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ADD8FD6-E028-4AAE-B3CA-13C52887E4E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31325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ytuł i wyk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wykresu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C6AF162-F6C6-4EFD-B7C9-E15B8FB12FD7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5413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D1B28-97EA-439B-A351-003C34833230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48186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31B00C-3C9A-4FBB-93BC-5406FDFDE06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9351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5AFEA-C681-472F-B4CF-23EF9CE81990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191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86D281-F2B0-46E5-92E6-9659F34A435D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20395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B1C26-B055-47E7-BF16-D55B4B2EF0B1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1227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DCA10-3D81-4E75-828D-A4F667AC88D0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1555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9DF21E-2CC0-4725-8EA7-330B702CD051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8723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32003-F3C0-475D-9457-A43CA22F213A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9529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4D5510B-B710-400F-818B-A443310EAAA6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Elegant</a:t>
            </a:r>
            <a:r>
              <a:rPr lang="en-GB"/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Elegant</a:t>
            </a:r>
            <a:r>
              <a:rPr lang="en-GB"/>
              <a:t> </a:t>
            </a:r>
            <a:r>
              <a:rPr lang="en-IE"/>
              <a:t/>
            </a:r>
            <a:br>
              <a:rPr lang="en-IE"/>
            </a:br>
            <a:r>
              <a:rPr lang="pl-PL"/>
              <a:t>schemat organizacyjny</a:t>
            </a:r>
            <a:endParaRPr lang="en-GB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>
            <p:ph type="dgm" idx="1"/>
          </p:nvPr>
        </p:nvGraphicFramePr>
        <p:xfrm>
          <a:off x="1541463" y="1979613"/>
          <a:ext cx="6011862" cy="262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MS Org Chart" r:id="rId3" imgW="5626080" imgH="2361960" progId="OrgPlusWOPX.4">
                  <p:embed followColorScheme="full"/>
                </p:oleObj>
              </mc:Choice>
              <mc:Fallback>
                <p:oleObj name="MS Org Chart" r:id="rId3" imgW="5626080" imgH="2361960" progId="OrgPlusWOPX.4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1463" y="1979613"/>
                        <a:ext cx="6011862" cy="2622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04800" y="5486400"/>
            <a:ext cx="5638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3200">
                <a:solidFill>
                  <a:schemeClr val="tx2"/>
                </a:solidFill>
                <a:latin typeface="Times New Roman" pitchFamily="18" charset="0"/>
              </a:rPr>
              <a:t>Elegant - schemat organizacyjny</a:t>
            </a:r>
            <a:endParaRPr lang="en-GB" sz="320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Założenia</a:t>
            </a: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4114800"/>
          </a:xfrm>
        </p:spPr>
        <p:txBody>
          <a:bodyPr/>
          <a:lstStyle/>
          <a:p>
            <a:r>
              <a:rPr lang="pl-PL" sz="3000"/>
              <a:t>Przekonanie, że wszystkie sklepy będą zyskowne</a:t>
            </a:r>
            <a:endParaRPr lang="en-GB" sz="3000"/>
          </a:p>
          <a:p>
            <a:r>
              <a:rPr lang="pl-PL" sz="3000"/>
              <a:t>Rozpoznanie rynków w krajach Europy Wschodniej</a:t>
            </a:r>
            <a:endParaRPr lang="en-GB" sz="3000"/>
          </a:p>
          <a:p>
            <a:r>
              <a:rPr lang="pl-PL" sz="3000"/>
              <a:t>Przedstawianie comiesięcznych sprawozdań</a:t>
            </a:r>
            <a:endParaRPr lang="en-GB" sz="3000"/>
          </a:p>
        </p:txBody>
      </p:sp>
      <p:sp>
        <p:nvSpPr>
          <p:cNvPr id="5124" name="Oval 4"/>
          <p:cNvSpPr>
            <a:spLocks noChangeArrowheads="1"/>
          </p:cNvSpPr>
          <p:nvPr/>
        </p:nvSpPr>
        <p:spPr bwMode="auto">
          <a:xfrm>
            <a:off x="4114800" y="3810000"/>
            <a:ext cx="1981200" cy="1514475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FF00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pl-PL" b="1">
                <a:solidFill>
                  <a:schemeClr val="bg1"/>
                </a:solidFill>
                <a:latin typeface="Times New Roman" pitchFamily="18" charset="0"/>
              </a:rPr>
              <a:t>Sprawozdania</a:t>
            </a:r>
            <a:endParaRPr lang="en-GB" b="1">
              <a:solidFill>
                <a:schemeClr val="bg1"/>
              </a:solidFill>
              <a:latin typeface="Times New Roman" pitchFamily="18" charset="0"/>
            </a:endParaRPr>
          </a:p>
          <a:p>
            <a:pPr algn="ctr" eaLnBrk="0" hangingPunct="0"/>
            <a:r>
              <a:rPr lang="pl-PL" b="1">
                <a:solidFill>
                  <a:schemeClr val="bg1"/>
                </a:solidFill>
                <a:latin typeface="Times New Roman" pitchFamily="18" charset="0"/>
              </a:rPr>
              <a:t>miesięczne </a:t>
            </a:r>
            <a:br>
              <a:rPr lang="pl-PL" b="1">
                <a:solidFill>
                  <a:schemeClr val="bg1"/>
                </a:solidFill>
                <a:latin typeface="Times New Roman" pitchFamily="18" charset="0"/>
              </a:rPr>
            </a:br>
            <a:endParaRPr lang="en-GB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3276600" y="4572000"/>
            <a:ext cx="1828800" cy="1524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pl-PL" b="1">
                <a:solidFill>
                  <a:schemeClr val="bg1"/>
                </a:solidFill>
                <a:latin typeface="Times New Roman" pitchFamily="18" charset="0"/>
              </a:rPr>
              <a:t>Dalszy wzrost</a:t>
            </a:r>
            <a:endParaRPr lang="en-GB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5126" name="Oval 6"/>
          <p:cNvSpPr>
            <a:spLocks noChangeArrowheads="1"/>
          </p:cNvSpPr>
          <p:nvPr/>
        </p:nvSpPr>
        <p:spPr bwMode="auto">
          <a:xfrm>
            <a:off x="2057400" y="3810000"/>
            <a:ext cx="1981200" cy="1514475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FF00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pl-PL" b="1">
                <a:solidFill>
                  <a:schemeClr val="bg1"/>
                </a:solidFill>
                <a:latin typeface="Times New Roman" pitchFamily="18" charset="0"/>
              </a:rPr>
              <a:t>Zysk</a:t>
            </a:r>
            <a:endParaRPr lang="en-GB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 autoUpdateAnimBg="0"/>
      <p:bldP spid="5125" grpId="0" animBg="1" autoUpdateAnimBg="0"/>
      <p:bldP spid="5126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Włochy</a:t>
            </a: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81200"/>
            <a:ext cx="8839200" cy="4114800"/>
          </a:xfrm>
        </p:spPr>
        <p:txBody>
          <a:bodyPr/>
          <a:lstStyle/>
          <a:p>
            <a:pPr algn="r"/>
            <a:r>
              <a:rPr lang="pl-PL" sz="2800"/>
              <a:t>Plan otwarcia oddziałów we Włoszech</a:t>
            </a:r>
            <a:endParaRPr lang="en-GB" sz="2800"/>
          </a:p>
          <a:p>
            <a:pPr algn="r"/>
            <a:r>
              <a:rPr lang="pl-PL" sz="2800"/>
              <a:t>Planowe otwarcie sklepu w Mediolanie</a:t>
            </a:r>
            <a:endParaRPr lang="en-GB" sz="2800"/>
          </a:p>
          <a:p>
            <a:pPr algn="r"/>
            <a:r>
              <a:rPr lang="pl-PL" sz="2800"/>
              <a:t>Otwarcie sklepu w Genui z miesięcznym opóźnieniem</a:t>
            </a:r>
            <a:endParaRPr lang="en-GB" sz="2800"/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0" y="52388"/>
            <a:ext cx="2895600" cy="1928812"/>
            <a:chOff x="960" y="3168"/>
            <a:chExt cx="1421" cy="879"/>
          </a:xfrm>
        </p:grpSpPr>
        <p:sp>
          <p:nvSpPr>
            <p:cNvPr id="6149" name="Freeform 5"/>
            <p:cNvSpPr>
              <a:spLocks/>
            </p:cNvSpPr>
            <p:nvPr/>
          </p:nvSpPr>
          <p:spPr bwMode="auto">
            <a:xfrm>
              <a:off x="960" y="3168"/>
              <a:ext cx="1421" cy="879"/>
            </a:xfrm>
            <a:custGeom>
              <a:avLst/>
              <a:gdLst>
                <a:gd name="T0" fmla="*/ 5285 w 5685"/>
                <a:gd name="T1" fmla="*/ 3175 h 3516"/>
                <a:gd name="T2" fmla="*/ 5630 w 5685"/>
                <a:gd name="T3" fmla="*/ 3476 h 3516"/>
                <a:gd name="T4" fmla="*/ 5575 w 5685"/>
                <a:gd name="T5" fmla="*/ 3515 h 3516"/>
                <a:gd name="T6" fmla="*/ 5466 w 5685"/>
                <a:gd name="T7" fmla="*/ 3486 h 3516"/>
                <a:gd name="T8" fmla="*/ 5293 w 5685"/>
                <a:gd name="T9" fmla="*/ 3389 h 3516"/>
                <a:gd name="T10" fmla="*/ 5084 w 5685"/>
                <a:gd name="T11" fmla="*/ 3278 h 3516"/>
                <a:gd name="T12" fmla="*/ 4890 w 5685"/>
                <a:gd name="T13" fmla="*/ 3243 h 3516"/>
                <a:gd name="T14" fmla="*/ 4688 w 5685"/>
                <a:gd name="T15" fmla="*/ 3266 h 3516"/>
                <a:gd name="T16" fmla="*/ 4472 w 5685"/>
                <a:gd name="T17" fmla="*/ 3319 h 3516"/>
                <a:gd name="T18" fmla="*/ 4236 w 5685"/>
                <a:gd name="T19" fmla="*/ 3376 h 3516"/>
                <a:gd name="T20" fmla="*/ 3910 w 5685"/>
                <a:gd name="T21" fmla="*/ 3449 h 3516"/>
                <a:gd name="T22" fmla="*/ 3653 w 5685"/>
                <a:gd name="T23" fmla="*/ 3465 h 3516"/>
                <a:gd name="T24" fmla="*/ 3646 w 5685"/>
                <a:gd name="T25" fmla="*/ 3376 h 3516"/>
                <a:gd name="T26" fmla="*/ 3759 w 5685"/>
                <a:gd name="T27" fmla="*/ 3251 h 3516"/>
                <a:gd name="T28" fmla="*/ 3658 w 5685"/>
                <a:gd name="T29" fmla="*/ 3179 h 3516"/>
                <a:gd name="T30" fmla="*/ 3494 w 5685"/>
                <a:gd name="T31" fmla="*/ 3183 h 3516"/>
                <a:gd name="T32" fmla="*/ 3309 w 5685"/>
                <a:gd name="T33" fmla="*/ 3252 h 3516"/>
                <a:gd name="T34" fmla="*/ 3127 w 5685"/>
                <a:gd name="T35" fmla="*/ 3359 h 3516"/>
                <a:gd name="T36" fmla="*/ 2942 w 5685"/>
                <a:gd name="T37" fmla="*/ 3458 h 3516"/>
                <a:gd name="T38" fmla="*/ 2748 w 5685"/>
                <a:gd name="T39" fmla="*/ 3513 h 3516"/>
                <a:gd name="T40" fmla="*/ 2526 w 5685"/>
                <a:gd name="T41" fmla="*/ 3426 h 3516"/>
                <a:gd name="T42" fmla="*/ 2316 w 5685"/>
                <a:gd name="T43" fmla="*/ 3269 h 3516"/>
                <a:gd name="T44" fmla="*/ 2142 w 5685"/>
                <a:gd name="T45" fmla="*/ 3248 h 3516"/>
                <a:gd name="T46" fmla="*/ 1986 w 5685"/>
                <a:gd name="T47" fmla="*/ 3268 h 3516"/>
                <a:gd name="T48" fmla="*/ 1720 w 5685"/>
                <a:gd name="T49" fmla="*/ 3250 h 3516"/>
                <a:gd name="T50" fmla="*/ 1440 w 5685"/>
                <a:gd name="T51" fmla="*/ 3241 h 3516"/>
                <a:gd name="T52" fmla="*/ 1197 w 5685"/>
                <a:gd name="T53" fmla="*/ 3321 h 3516"/>
                <a:gd name="T54" fmla="*/ 955 w 5685"/>
                <a:gd name="T55" fmla="*/ 3423 h 3516"/>
                <a:gd name="T56" fmla="*/ 787 w 5685"/>
                <a:gd name="T57" fmla="*/ 3452 h 3516"/>
                <a:gd name="T58" fmla="*/ 626 w 5685"/>
                <a:gd name="T59" fmla="*/ 3450 h 3516"/>
                <a:gd name="T60" fmla="*/ 68 w 5685"/>
                <a:gd name="T61" fmla="*/ 35 h 3516"/>
                <a:gd name="T62" fmla="*/ 160 w 5685"/>
                <a:gd name="T63" fmla="*/ 78 h 3516"/>
                <a:gd name="T64" fmla="*/ 318 w 5685"/>
                <a:gd name="T65" fmla="*/ 91 h 3516"/>
                <a:gd name="T66" fmla="*/ 494 w 5685"/>
                <a:gd name="T67" fmla="*/ 85 h 3516"/>
                <a:gd name="T68" fmla="*/ 793 w 5685"/>
                <a:gd name="T69" fmla="*/ 193 h 3516"/>
                <a:gd name="T70" fmla="*/ 1119 w 5685"/>
                <a:gd name="T71" fmla="*/ 336 h 3516"/>
                <a:gd name="T72" fmla="*/ 1405 w 5685"/>
                <a:gd name="T73" fmla="*/ 371 h 3516"/>
                <a:gd name="T74" fmla="*/ 1689 w 5685"/>
                <a:gd name="T75" fmla="*/ 342 h 3516"/>
                <a:gd name="T76" fmla="*/ 1965 w 5685"/>
                <a:gd name="T77" fmla="*/ 284 h 3516"/>
                <a:gd name="T78" fmla="*/ 2178 w 5685"/>
                <a:gd name="T79" fmla="*/ 237 h 3516"/>
                <a:gd name="T80" fmla="*/ 2326 w 5685"/>
                <a:gd name="T81" fmla="*/ 255 h 3516"/>
                <a:gd name="T82" fmla="*/ 2436 w 5685"/>
                <a:gd name="T83" fmla="*/ 324 h 3516"/>
                <a:gd name="T84" fmla="*/ 2542 w 5685"/>
                <a:gd name="T85" fmla="*/ 349 h 3516"/>
                <a:gd name="T86" fmla="*/ 2650 w 5685"/>
                <a:gd name="T87" fmla="*/ 362 h 3516"/>
                <a:gd name="T88" fmla="*/ 2763 w 5685"/>
                <a:gd name="T89" fmla="*/ 400 h 3516"/>
                <a:gd name="T90" fmla="*/ 2878 w 5685"/>
                <a:gd name="T91" fmla="*/ 439 h 3516"/>
                <a:gd name="T92" fmla="*/ 3081 w 5685"/>
                <a:gd name="T93" fmla="*/ 416 h 3516"/>
                <a:gd name="T94" fmla="*/ 3307 w 5685"/>
                <a:gd name="T95" fmla="*/ 355 h 3516"/>
                <a:gd name="T96" fmla="*/ 3488 w 5685"/>
                <a:gd name="T97" fmla="*/ 349 h 3516"/>
                <a:gd name="T98" fmla="*/ 3648 w 5685"/>
                <a:gd name="T99" fmla="*/ 379 h 3516"/>
                <a:gd name="T100" fmla="*/ 3778 w 5685"/>
                <a:gd name="T101" fmla="*/ 420 h 3516"/>
                <a:gd name="T102" fmla="*/ 3889 w 5685"/>
                <a:gd name="T103" fmla="*/ 485 h 3516"/>
                <a:gd name="T104" fmla="*/ 3982 w 5685"/>
                <a:gd name="T105" fmla="*/ 741 h 3516"/>
                <a:gd name="T106" fmla="*/ 4096 w 5685"/>
                <a:gd name="T107" fmla="*/ 903 h 3516"/>
                <a:gd name="T108" fmla="*/ 4226 w 5685"/>
                <a:gd name="T109" fmla="*/ 999 h 3516"/>
                <a:gd name="T110" fmla="*/ 4337 w 5685"/>
                <a:gd name="T111" fmla="*/ 1031 h 3516"/>
                <a:gd name="T112" fmla="*/ 4448 w 5685"/>
                <a:gd name="T113" fmla="*/ 1029 h 3516"/>
                <a:gd name="T114" fmla="*/ 4374 w 5685"/>
                <a:gd name="T115" fmla="*/ 1572 h 3516"/>
                <a:gd name="T116" fmla="*/ 4421 w 5685"/>
                <a:gd name="T117" fmla="*/ 1937 h 3516"/>
                <a:gd name="T118" fmla="*/ 4619 w 5685"/>
                <a:gd name="T119" fmla="*/ 2074 h 3516"/>
                <a:gd name="T120" fmla="*/ 4801 w 5685"/>
                <a:gd name="T121" fmla="*/ 2266 h 3516"/>
                <a:gd name="T122" fmla="*/ 4929 w 5685"/>
                <a:gd name="T123" fmla="*/ 2508 h 3516"/>
                <a:gd name="T124" fmla="*/ 5034 w 5685"/>
                <a:gd name="T125" fmla="*/ 2775 h 3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685" h="3516">
                  <a:moveTo>
                    <a:pt x="5059" y="2838"/>
                  </a:moveTo>
                  <a:lnTo>
                    <a:pt x="5090" y="2889"/>
                  </a:lnTo>
                  <a:lnTo>
                    <a:pt x="5120" y="2939"/>
                  </a:lnTo>
                  <a:lnTo>
                    <a:pt x="5152" y="2989"/>
                  </a:lnTo>
                  <a:lnTo>
                    <a:pt x="5183" y="3038"/>
                  </a:lnTo>
                  <a:lnTo>
                    <a:pt x="5217" y="3085"/>
                  </a:lnTo>
                  <a:lnTo>
                    <a:pt x="5250" y="3130"/>
                  </a:lnTo>
                  <a:lnTo>
                    <a:pt x="5285" y="3175"/>
                  </a:lnTo>
                  <a:lnTo>
                    <a:pt x="5322" y="3218"/>
                  </a:lnTo>
                  <a:lnTo>
                    <a:pt x="5360" y="3260"/>
                  </a:lnTo>
                  <a:lnTo>
                    <a:pt x="5400" y="3300"/>
                  </a:lnTo>
                  <a:lnTo>
                    <a:pt x="5441" y="3339"/>
                  </a:lnTo>
                  <a:lnTo>
                    <a:pt x="5486" y="3375"/>
                  </a:lnTo>
                  <a:lnTo>
                    <a:pt x="5532" y="3410"/>
                  </a:lnTo>
                  <a:lnTo>
                    <a:pt x="5581" y="3444"/>
                  </a:lnTo>
                  <a:lnTo>
                    <a:pt x="5630" y="3476"/>
                  </a:lnTo>
                  <a:lnTo>
                    <a:pt x="5685" y="3506"/>
                  </a:lnTo>
                  <a:lnTo>
                    <a:pt x="5668" y="3509"/>
                  </a:lnTo>
                  <a:lnTo>
                    <a:pt x="5652" y="3513"/>
                  </a:lnTo>
                  <a:lnTo>
                    <a:pt x="5635" y="3514"/>
                  </a:lnTo>
                  <a:lnTo>
                    <a:pt x="5620" y="3515"/>
                  </a:lnTo>
                  <a:lnTo>
                    <a:pt x="5605" y="3516"/>
                  </a:lnTo>
                  <a:lnTo>
                    <a:pt x="5589" y="3516"/>
                  </a:lnTo>
                  <a:lnTo>
                    <a:pt x="5575" y="3515"/>
                  </a:lnTo>
                  <a:lnTo>
                    <a:pt x="5559" y="3513"/>
                  </a:lnTo>
                  <a:lnTo>
                    <a:pt x="5546" y="3511"/>
                  </a:lnTo>
                  <a:lnTo>
                    <a:pt x="5532" y="3508"/>
                  </a:lnTo>
                  <a:lnTo>
                    <a:pt x="5519" y="3505"/>
                  </a:lnTo>
                  <a:lnTo>
                    <a:pt x="5506" y="3501"/>
                  </a:lnTo>
                  <a:lnTo>
                    <a:pt x="5491" y="3498"/>
                  </a:lnTo>
                  <a:lnTo>
                    <a:pt x="5480" y="3492"/>
                  </a:lnTo>
                  <a:lnTo>
                    <a:pt x="5466" y="3486"/>
                  </a:lnTo>
                  <a:lnTo>
                    <a:pt x="5454" y="3481"/>
                  </a:lnTo>
                  <a:lnTo>
                    <a:pt x="5432" y="3472"/>
                  </a:lnTo>
                  <a:lnTo>
                    <a:pt x="5410" y="3459"/>
                  </a:lnTo>
                  <a:lnTo>
                    <a:pt x="5389" y="3448"/>
                  </a:lnTo>
                  <a:lnTo>
                    <a:pt x="5366" y="3433"/>
                  </a:lnTo>
                  <a:lnTo>
                    <a:pt x="5342" y="3419"/>
                  </a:lnTo>
                  <a:lnTo>
                    <a:pt x="5318" y="3405"/>
                  </a:lnTo>
                  <a:lnTo>
                    <a:pt x="5293" y="3389"/>
                  </a:lnTo>
                  <a:lnTo>
                    <a:pt x="5269" y="3374"/>
                  </a:lnTo>
                  <a:lnTo>
                    <a:pt x="5243" y="3359"/>
                  </a:lnTo>
                  <a:lnTo>
                    <a:pt x="5218" y="3343"/>
                  </a:lnTo>
                  <a:lnTo>
                    <a:pt x="5192" y="3329"/>
                  </a:lnTo>
                  <a:lnTo>
                    <a:pt x="5166" y="3316"/>
                  </a:lnTo>
                  <a:lnTo>
                    <a:pt x="5139" y="3301"/>
                  </a:lnTo>
                  <a:lnTo>
                    <a:pt x="5111" y="3290"/>
                  </a:lnTo>
                  <a:lnTo>
                    <a:pt x="5084" y="3278"/>
                  </a:lnTo>
                  <a:lnTo>
                    <a:pt x="5058" y="3269"/>
                  </a:lnTo>
                  <a:lnTo>
                    <a:pt x="5034" y="3261"/>
                  </a:lnTo>
                  <a:lnTo>
                    <a:pt x="5010" y="3256"/>
                  </a:lnTo>
                  <a:lnTo>
                    <a:pt x="4986" y="3251"/>
                  </a:lnTo>
                  <a:lnTo>
                    <a:pt x="4962" y="3248"/>
                  </a:lnTo>
                  <a:lnTo>
                    <a:pt x="4938" y="3245"/>
                  </a:lnTo>
                  <a:lnTo>
                    <a:pt x="4915" y="3243"/>
                  </a:lnTo>
                  <a:lnTo>
                    <a:pt x="4890" y="3243"/>
                  </a:lnTo>
                  <a:lnTo>
                    <a:pt x="4866" y="3243"/>
                  </a:lnTo>
                  <a:lnTo>
                    <a:pt x="4841" y="3244"/>
                  </a:lnTo>
                  <a:lnTo>
                    <a:pt x="4816" y="3246"/>
                  </a:lnTo>
                  <a:lnTo>
                    <a:pt x="4791" y="3249"/>
                  </a:lnTo>
                  <a:lnTo>
                    <a:pt x="4766" y="3252"/>
                  </a:lnTo>
                  <a:lnTo>
                    <a:pt x="4741" y="3256"/>
                  </a:lnTo>
                  <a:lnTo>
                    <a:pt x="4714" y="3261"/>
                  </a:lnTo>
                  <a:lnTo>
                    <a:pt x="4688" y="3266"/>
                  </a:lnTo>
                  <a:lnTo>
                    <a:pt x="4662" y="3271"/>
                  </a:lnTo>
                  <a:lnTo>
                    <a:pt x="4636" y="3277"/>
                  </a:lnTo>
                  <a:lnTo>
                    <a:pt x="4610" y="3284"/>
                  </a:lnTo>
                  <a:lnTo>
                    <a:pt x="4582" y="3291"/>
                  </a:lnTo>
                  <a:lnTo>
                    <a:pt x="4556" y="3298"/>
                  </a:lnTo>
                  <a:lnTo>
                    <a:pt x="4529" y="3304"/>
                  </a:lnTo>
                  <a:lnTo>
                    <a:pt x="4501" y="3312"/>
                  </a:lnTo>
                  <a:lnTo>
                    <a:pt x="4472" y="3319"/>
                  </a:lnTo>
                  <a:lnTo>
                    <a:pt x="4444" y="3327"/>
                  </a:lnTo>
                  <a:lnTo>
                    <a:pt x="4415" y="3335"/>
                  </a:lnTo>
                  <a:lnTo>
                    <a:pt x="4387" y="3342"/>
                  </a:lnTo>
                  <a:lnTo>
                    <a:pt x="4357" y="3349"/>
                  </a:lnTo>
                  <a:lnTo>
                    <a:pt x="4328" y="3357"/>
                  </a:lnTo>
                  <a:lnTo>
                    <a:pt x="4297" y="3364"/>
                  </a:lnTo>
                  <a:lnTo>
                    <a:pt x="4267" y="3369"/>
                  </a:lnTo>
                  <a:lnTo>
                    <a:pt x="4236" y="3376"/>
                  </a:lnTo>
                  <a:lnTo>
                    <a:pt x="4204" y="3382"/>
                  </a:lnTo>
                  <a:lnTo>
                    <a:pt x="4156" y="3390"/>
                  </a:lnTo>
                  <a:lnTo>
                    <a:pt x="4110" y="3400"/>
                  </a:lnTo>
                  <a:lnTo>
                    <a:pt x="4067" y="3410"/>
                  </a:lnTo>
                  <a:lnTo>
                    <a:pt x="4025" y="3419"/>
                  </a:lnTo>
                  <a:lnTo>
                    <a:pt x="3985" y="3431"/>
                  </a:lnTo>
                  <a:lnTo>
                    <a:pt x="3947" y="3440"/>
                  </a:lnTo>
                  <a:lnTo>
                    <a:pt x="3910" y="3449"/>
                  </a:lnTo>
                  <a:lnTo>
                    <a:pt x="3874" y="3456"/>
                  </a:lnTo>
                  <a:lnTo>
                    <a:pt x="3840" y="3464"/>
                  </a:lnTo>
                  <a:lnTo>
                    <a:pt x="3806" y="3469"/>
                  </a:lnTo>
                  <a:lnTo>
                    <a:pt x="3773" y="3473"/>
                  </a:lnTo>
                  <a:lnTo>
                    <a:pt x="3743" y="3475"/>
                  </a:lnTo>
                  <a:lnTo>
                    <a:pt x="3712" y="3474"/>
                  </a:lnTo>
                  <a:lnTo>
                    <a:pt x="3682" y="3472"/>
                  </a:lnTo>
                  <a:lnTo>
                    <a:pt x="3653" y="3465"/>
                  </a:lnTo>
                  <a:lnTo>
                    <a:pt x="3626" y="3456"/>
                  </a:lnTo>
                  <a:lnTo>
                    <a:pt x="3611" y="3449"/>
                  </a:lnTo>
                  <a:lnTo>
                    <a:pt x="3604" y="3439"/>
                  </a:lnTo>
                  <a:lnTo>
                    <a:pt x="3603" y="3428"/>
                  </a:lnTo>
                  <a:lnTo>
                    <a:pt x="3608" y="3416"/>
                  </a:lnTo>
                  <a:lnTo>
                    <a:pt x="3617" y="3405"/>
                  </a:lnTo>
                  <a:lnTo>
                    <a:pt x="3629" y="3390"/>
                  </a:lnTo>
                  <a:lnTo>
                    <a:pt x="3646" y="3376"/>
                  </a:lnTo>
                  <a:lnTo>
                    <a:pt x="3663" y="3361"/>
                  </a:lnTo>
                  <a:lnTo>
                    <a:pt x="3682" y="3345"/>
                  </a:lnTo>
                  <a:lnTo>
                    <a:pt x="3701" y="3329"/>
                  </a:lnTo>
                  <a:lnTo>
                    <a:pt x="3718" y="3314"/>
                  </a:lnTo>
                  <a:lnTo>
                    <a:pt x="3733" y="3296"/>
                  </a:lnTo>
                  <a:lnTo>
                    <a:pt x="3747" y="3282"/>
                  </a:lnTo>
                  <a:lnTo>
                    <a:pt x="3754" y="3266"/>
                  </a:lnTo>
                  <a:lnTo>
                    <a:pt x="3759" y="3251"/>
                  </a:lnTo>
                  <a:lnTo>
                    <a:pt x="3758" y="3235"/>
                  </a:lnTo>
                  <a:lnTo>
                    <a:pt x="3751" y="3223"/>
                  </a:lnTo>
                  <a:lnTo>
                    <a:pt x="3743" y="3211"/>
                  </a:lnTo>
                  <a:lnTo>
                    <a:pt x="3729" y="3203"/>
                  </a:lnTo>
                  <a:lnTo>
                    <a:pt x="3715" y="3194"/>
                  </a:lnTo>
                  <a:lnTo>
                    <a:pt x="3699" y="3187"/>
                  </a:lnTo>
                  <a:lnTo>
                    <a:pt x="3678" y="3183"/>
                  </a:lnTo>
                  <a:lnTo>
                    <a:pt x="3658" y="3179"/>
                  </a:lnTo>
                  <a:lnTo>
                    <a:pt x="3637" y="3177"/>
                  </a:lnTo>
                  <a:lnTo>
                    <a:pt x="3616" y="3176"/>
                  </a:lnTo>
                  <a:lnTo>
                    <a:pt x="3593" y="3175"/>
                  </a:lnTo>
                  <a:lnTo>
                    <a:pt x="3571" y="3175"/>
                  </a:lnTo>
                  <a:lnTo>
                    <a:pt x="3550" y="3176"/>
                  </a:lnTo>
                  <a:lnTo>
                    <a:pt x="3530" y="3178"/>
                  </a:lnTo>
                  <a:lnTo>
                    <a:pt x="3511" y="3180"/>
                  </a:lnTo>
                  <a:lnTo>
                    <a:pt x="3494" y="3183"/>
                  </a:lnTo>
                  <a:lnTo>
                    <a:pt x="3479" y="3186"/>
                  </a:lnTo>
                  <a:lnTo>
                    <a:pt x="3454" y="3193"/>
                  </a:lnTo>
                  <a:lnTo>
                    <a:pt x="3429" y="3202"/>
                  </a:lnTo>
                  <a:lnTo>
                    <a:pt x="3404" y="3210"/>
                  </a:lnTo>
                  <a:lnTo>
                    <a:pt x="3380" y="3220"/>
                  </a:lnTo>
                  <a:lnTo>
                    <a:pt x="3356" y="3229"/>
                  </a:lnTo>
                  <a:lnTo>
                    <a:pt x="3333" y="3242"/>
                  </a:lnTo>
                  <a:lnTo>
                    <a:pt x="3309" y="3252"/>
                  </a:lnTo>
                  <a:lnTo>
                    <a:pt x="3286" y="3266"/>
                  </a:lnTo>
                  <a:lnTo>
                    <a:pt x="3262" y="3277"/>
                  </a:lnTo>
                  <a:lnTo>
                    <a:pt x="3239" y="3291"/>
                  </a:lnTo>
                  <a:lnTo>
                    <a:pt x="3216" y="3304"/>
                  </a:lnTo>
                  <a:lnTo>
                    <a:pt x="3194" y="3318"/>
                  </a:lnTo>
                  <a:lnTo>
                    <a:pt x="3171" y="3332"/>
                  </a:lnTo>
                  <a:lnTo>
                    <a:pt x="3149" y="3344"/>
                  </a:lnTo>
                  <a:lnTo>
                    <a:pt x="3127" y="3359"/>
                  </a:lnTo>
                  <a:lnTo>
                    <a:pt x="3104" y="3373"/>
                  </a:lnTo>
                  <a:lnTo>
                    <a:pt x="3081" y="3386"/>
                  </a:lnTo>
                  <a:lnTo>
                    <a:pt x="3058" y="3399"/>
                  </a:lnTo>
                  <a:lnTo>
                    <a:pt x="3035" y="3411"/>
                  </a:lnTo>
                  <a:lnTo>
                    <a:pt x="3012" y="3425"/>
                  </a:lnTo>
                  <a:lnTo>
                    <a:pt x="2989" y="3436"/>
                  </a:lnTo>
                  <a:lnTo>
                    <a:pt x="2966" y="3448"/>
                  </a:lnTo>
                  <a:lnTo>
                    <a:pt x="2942" y="3458"/>
                  </a:lnTo>
                  <a:lnTo>
                    <a:pt x="2920" y="3468"/>
                  </a:lnTo>
                  <a:lnTo>
                    <a:pt x="2896" y="3478"/>
                  </a:lnTo>
                  <a:lnTo>
                    <a:pt x="2872" y="3486"/>
                  </a:lnTo>
                  <a:lnTo>
                    <a:pt x="2847" y="3493"/>
                  </a:lnTo>
                  <a:lnTo>
                    <a:pt x="2823" y="3500"/>
                  </a:lnTo>
                  <a:lnTo>
                    <a:pt x="2798" y="3505"/>
                  </a:lnTo>
                  <a:lnTo>
                    <a:pt x="2773" y="3509"/>
                  </a:lnTo>
                  <a:lnTo>
                    <a:pt x="2748" y="3513"/>
                  </a:lnTo>
                  <a:lnTo>
                    <a:pt x="2722" y="3514"/>
                  </a:lnTo>
                  <a:lnTo>
                    <a:pt x="2690" y="3511"/>
                  </a:lnTo>
                  <a:lnTo>
                    <a:pt x="2660" y="3506"/>
                  </a:lnTo>
                  <a:lnTo>
                    <a:pt x="2632" y="3496"/>
                  </a:lnTo>
                  <a:lnTo>
                    <a:pt x="2605" y="3482"/>
                  </a:lnTo>
                  <a:lnTo>
                    <a:pt x="2578" y="3465"/>
                  </a:lnTo>
                  <a:lnTo>
                    <a:pt x="2552" y="3447"/>
                  </a:lnTo>
                  <a:lnTo>
                    <a:pt x="2526" y="3426"/>
                  </a:lnTo>
                  <a:lnTo>
                    <a:pt x="2501" y="3405"/>
                  </a:lnTo>
                  <a:lnTo>
                    <a:pt x="2475" y="3383"/>
                  </a:lnTo>
                  <a:lnTo>
                    <a:pt x="2450" y="3360"/>
                  </a:lnTo>
                  <a:lnTo>
                    <a:pt x="2424" y="3339"/>
                  </a:lnTo>
                  <a:lnTo>
                    <a:pt x="2398" y="3318"/>
                  </a:lnTo>
                  <a:lnTo>
                    <a:pt x="2370" y="3299"/>
                  </a:lnTo>
                  <a:lnTo>
                    <a:pt x="2344" y="3282"/>
                  </a:lnTo>
                  <a:lnTo>
                    <a:pt x="2316" y="3269"/>
                  </a:lnTo>
                  <a:lnTo>
                    <a:pt x="2285" y="3258"/>
                  </a:lnTo>
                  <a:lnTo>
                    <a:pt x="2260" y="3251"/>
                  </a:lnTo>
                  <a:lnTo>
                    <a:pt x="2237" y="3249"/>
                  </a:lnTo>
                  <a:lnTo>
                    <a:pt x="2217" y="3245"/>
                  </a:lnTo>
                  <a:lnTo>
                    <a:pt x="2196" y="3244"/>
                  </a:lnTo>
                  <a:lnTo>
                    <a:pt x="2178" y="3244"/>
                  </a:lnTo>
                  <a:lnTo>
                    <a:pt x="2159" y="3245"/>
                  </a:lnTo>
                  <a:lnTo>
                    <a:pt x="2142" y="3248"/>
                  </a:lnTo>
                  <a:lnTo>
                    <a:pt x="2125" y="3250"/>
                  </a:lnTo>
                  <a:lnTo>
                    <a:pt x="2106" y="3252"/>
                  </a:lnTo>
                  <a:lnTo>
                    <a:pt x="2088" y="3254"/>
                  </a:lnTo>
                  <a:lnTo>
                    <a:pt x="2070" y="3258"/>
                  </a:lnTo>
                  <a:lnTo>
                    <a:pt x="2051" y="3261"/>
                  </a:lnTo>
                  <a:lnTo>
                    <a:pt x="2031" y="3265"/>
                  </a:lnTo>
                  <a:lnTo>
                    <a:pt x="2009" y="3267"/>
                  </a:lnTo>
                  <a:lnTo>
                    <a:pt x="1986" y="3268"/>
                  </a:lnTo>
                  <a:lnTo>
                    <a:pt x="1960" y="3269"/>
                  </a:lnTo>
                  <a:lnTo>
                    <a:pt x="1929" y="3269"/>
                  </a:lnTo>
                  <a:lnTo>
                    <a:pt x="1896" y="3268"/>
                  </a:lnTo>
                  <a:lnTo>
                    <a:pt x="1863" y="3265"/>
                  </a:lnTo>
                  <a:lnTo>
                    <a:pt x="1828" y="3261"/>
                  </a:lnTo>
                  <a:lnTo>
                    <a:pt x="1792" y="3258"/>
                  </a:lnTo>
                  <a:lnTo>
                    <a:pt x="1756" y="3253"/>
                  </a:lnTo>
                  <a:lnTo>
                    <a:pt x="1720" y="3250"/>
                  </a:lnTo>
                  <a:lnTo>
                    <a:pt x="1682" y="3246"/>
                  </a:lnTo>
                  <a:lnTo>
                    <a:pt x="1647" y="3242"/>
                  </a:lnTo>
                  <a:lnTo>
                    <a:pt x="1609" y="3238"/>
                  </a:lnTo>
                  <a:lnTo>
                    <a:pt x="1574" y="3236"/>
                  </a:lnTo>
                  <a:lnTo>
                    <a:pt x="1539" y="3235"/>
                  </a:lnTo>
                  <a:lnTo>
                    <a:pt x="1505" y="3235"/>
                  </a:lnTo>
                  <a:lnTo>
                    <a:pt x="1471" y="3237"/>
                  </a:lnTo>
                  <a:lnTo>
                    <a:pt x="1440" y="3241"/>
                  </a:lnTo>
                  <a:lnTo>
                    <a:pt x="1409" y="3246"/>
                  </a:lnTo>
                  <a:lnTo>
                    <a:pt x="1378" y="3253"/>
                  </a:lnTo>
                  <a:lnTo>
                    <a:pt x="1348" y="3262"/>
                  </a:lnTo>
                  <a:lnTo>
                    <a:pt x="1318" y="3273"/>
                  </a:lnTo>
                  <a:lnTo>
                    <a:pt x="1288" y="3284"/>
                  </a:lnTo>
                  <a:lnTo>
                    <a:pt x="1257" y="3296"/>
                  </a:lnTo>
                  <a:lnTo>
                    <a:pt x="1226" y="3309"/>
                  </a:lnTo>
                  <a:lnTo>
                    <a:pt x="1197" y="3321"/>
                  </a:lnTo>
                  <a:lnTo>
                    <a:pt x="1166" y="3335"/>
                  </a:lnTo>
                  <a:lnTo>
                    <a:pt x="1135" y="3349"/>
                  </a:lnTo>
                  <a:lnTo>
                    <a:pt x="1107" y="3362"/>
                  </a:lnTo>
                  <a:lnTo>
                    <a:pt x="1076" y="3376"/>
                  </a:lnTo>
                  <a:lnTo>
                    <a:pt x="1045" y="3389"/>
                  </a:lnTo>
                  <a:lnTo>
                    <a:pt x="1015" y="3401"/>
                  </a:lnTo>
                  <a:lnTo>
                    <a:pt x="986" y="3412"/>
                  </a:lnTo>
                  <a:lnTo>
                    <a:pt x="955" y="3423"/>
                  </a:lnTo>
                  <a:lnTo>
                    <a:pt x="925" y="3433"/>
                  </a:lnTo>
                  <a:lnTo>
                    <a:pt x="906" y="3436"/>
                  </a:lnTo>
                  <a:lnTo>
                    <a:pt x="887" y="3441"/>
                  </a:lnTo>
                  <a:lnTo>
                    <a:pt x="868" y="3444"/>
                  </a:lnTo>
                  <a:lnTo>
                    <a:pt x="847" y="3448"/>
                  </a:lnTo>
                  <a:lnTo>
                    <a:pt x="827" y="3450"/>
                  </a:lnTo>
                  <a:lnTo>
                    <a:pt x="808" y="3451"/>
                  </a:lnTo>
                  <a:lnTo>
                    <a:pt x="787" y="3452"/>
                  </a:lnTo>
                  <a:lnTo>
                    <a:pt x="768" y="3452"/>
                  </a:lnTo>
                  <a:lnTo>
                    <a:pt x="747" y="3453"/>
                  </a:lnTo>
                  <a:lnTo>
                    <a:pt x="726" y="3452"/>
                  </a:lnTo>
                  <a:lnTo>
                    <a:pt x="705" y="3452"/>
                  </a:lnTo>
                  <a:lnTo>
                    <a:pt x="686" y="3452"/>
                  </a:lnTo>
                  <a:lnTo>
                    <a:pt x="665" y="3451"/>
                  </a:lnTo>
                  <a:lnTo>
                    <a:pt x="645" y="3450"/>
                  </a:lnTo>
                  <a:lnTo>
                    <a:pt x="626" y="3450"/>
                  </a:lnTo>
                  <a:lnTo>
                    <a:pt x="606" y="3449"/>
                  </a:lnTo>
                  <a:lnTo>
                    <a:pt x="0" y="0"/>
                  </a:lnTo>
                  <a:lnTo>
                    <a:pt x="11" y="6"/>
                  </a:lnTo>
                  <a:lnTo>
                    <a:pt x="23" y="11"/>
                  </a:lnTo>
                  <a:lnTo>
                    <a:pt x="35" y="17"/>
                  </a:lnTo>
                  <a:lnTo>
                    <a:pt x="45" y="23"/>
                  </a:lnTo>
                  <a:lnTo>
                    <a:pt x="58" y="30"/>
                  </a:lnTo>
                  <a:lnTo>
                    <a:pt x="68" y="35"/>
                  </a:lnTo>
                  <a:lnTo>
                    <a:pt x="81" y="41"/>
                  </a:lnTo>
                  <a:lnTo>
                    <a:pt x="91" y="48"/>
                  </a:lnTo>
                  <a:lnTo>
                    <a:pt x="104" y="53"/>
                  </a:lnTo>
                  <a:lnTo>
                    <a:pt x="114" y="58"/>
                  </a:lnTo>
                  <a:lnTo>
                    <a:pt x="126" y="64"/>
                  </a:lnTo>
                  <a:lnTo>
                    <a:pt x="138" y="69"/>
                  </a:lnTo>
                  <a:lnTo>
                    <a:pt x="149" y="74"/>
                  </a:lnTo>
                  <a:lnTo>
                    <a:pt x="160" y="78"/>
                  </a:lnTo>
                  <a:lnTo>
                    <a:pt x="174" y="81"/>
                  </a:lnTo>
                  <a:lnTo>
                    <a:pt x="185" y="84"/>
                  </a:lnTo>
                  <a:lnTo>
                    <a:pt x="208" y="89"/>
                  </a:lnTo>
                  <a:lnTo>
                    <a:pt x="230" y="91"/>
                  </a:lnTo>
                  <a:lnTo>
                    <a:pt x="252" y="93"/>
                  </a:lnTo>
                  <a:lnTo>
                    <a:pt x="274" y="93"/>
                  </a:lnTo>
                  <a:lnTo>
                    <a:pt x="297" y="92"/>
                  </a:lnTo>
                  <a:lnTo>
                    <a:pt x="318" y="91"/>
                  </a:lnTo>
                  <a:lnTo>
                    <a:pt x="340" y="90"/>
                  </a:lnTo>
                  <a:lnTo>
                    <a:pt x="363" y="88"/>
                  </a:lnTo>
                  <a:lnTo>
                    <a:pt x="384" y="85"/>
                  </a:lnTo>
                  <a:lnTo>
                    <a:pt x="406" y="84"/>
                  </a:lnTo>
                  <a:lnTo>
                    <a:pt x="428" y="83"/>
                  </a:lnTo>
                  <a:lnTo>
                    <a:pt x="449" y="83"/>
                  </a:lnTo>
                  <a:lnTo>
                    <a:pt x="471" y="84"/>
                  </a:lnTo>
                  <a:lnTo>
                    <a:pt x="494" y="85"/>
                  </a:lnTo>
                  <a:lnTo>
                    <a:pt x="515" y="89"/>
                  </a:lnTo>
                  <a:lnTo>
                    <a:pt x="538" y="94"/>
                  </a:lnTo>
                  <a:lnTo>
                    <a:pt x="583" y="107"/>
                  </a:lnTo>
                  <a:lnTo>
                    <a:pt x="627" y="123"/>
                  </a:lnTo>
                  <a:lnTo>
                    <a:pt x="669" y="139"/>
                  </a:lnTo>
                  <a:lnTo>
                    <a:pt x="711" y="156"/>
                  </a:lnTo>
                  <a:lnTo>
                    <a:pt x="751" y="174"/>
                  </a:lnTo>
                  <a:lnTo>
                    <a:pt x="793" y="193"/>
                  </a:lnTo>
                  <a:lnTo>
                    <a:pt x="833" y="213"/>
                  </a:lnTo>
                  <a:lnTo>
                    <a:pt x="871" y="232"/>
                  </a:lnTo>
                  <a:lnTo>
                    <a:pt x="912" y="251"/>
                  </a:lnTo>
                  <a:lnTo>
                    <a:pt x="952" y="270"/>
                  </a:lnTo>
                  <a:lnTo>
                    <a:pt x="993" y="288"/>
                  </a:lnTo>
                  <a:lnTo>
                    <a:pt x="1035" y="306"/>
                  </a:lnTo>
                  <a:lnTo>
                    <a:pt x="1076" y="322"/>
                  </a:lnTo>
                  <a:lnTo>
                    <a:pt x="1119" y="336"/>
                  </a:lnTo>
                  <a:lnTo>
                    <a:pt x="1162" y="349"/>
                  </a:lnTo>
                  <a:lnTo>
                    <a:pt x="1208" y="359"/>
                  </a:lnTo>
                  <a:lnTo>
                    <a:pt x="1235" y="364"/>
                  </a:lnTo>
                  <a:lnTo>
                    <a:pt x="1266" y="369"/>
                  </a:lnTo>
                  <a:lnTo>
                    <a:pt x="1298" y="371"/>
                  </a:lnTo>
                  <a:lnTo>
                    <a:pt x="1332" y="372"/>
                  </a:lnTo>
                  <a:lnTo>
                    <a:pt x="1368" y="372"/>
                  </a:lnTo>
                  <a:lnTo>
                    <a:pt x="1405" y="371"/>
                  </a:lnTo>
                  <a:lnTo>
                    <a:pt x="1441" y="370"/>
                  </a:lnTo>
                  <a:lnTo>
                    <a:pt x="1480" y="366"/>
                  </a:lnTo>
                  <a:lnTo>
                    <a:pt x="1516" y="364"/>
                  </a:lnTo>
                  <a:lnTo>
                    <a:pt x="1554" y="359"/>
                  </a:lnTo>
                  <a:lnTo>
                    <a:pt x="1589" y="356"/>
                  </a:lnTo>
                  <a:lnTo>
                    <a:pt x="1624" y="353"/>
                  </a:lnTo>
                  <a:lnTo>
                    <a:pt x="1657" y="348"/>
                  </a:lnTo>
                  <a:lnTo>
                    <a:pt x="1689" y="342"/>
                  </a:lnTo>
                  <a:lnTo>
                    <a:pt x="1717" y="338"/>
                  </a:lnTo>
                  <a:lnTo>
                    <a:pt x="1744" y="333"/>
                  </a:lnTo>
                  <a:lnTo>
                    <a:pt x="1789" y="325"/>
                  </a:lnTo>
                  <a:lnTo>
                    <a:pt x="1831" y="316"/>
                  </a:lnTo>
                  <a:lnTo>
                    <a:pt x="1869" y="308"/>
                  </a:lnTo>
                  <a:lnTo>
                    <a:pt x="1904" y="300"/>
                  </a:lnTo>
                  <a:lnTo>
                    <a:pt x="1936" y="291"/>
                  </a:lnTo>
                  <a:lnTo>
                    <a:pt x="1965" y="284"/>
                  </a:lnTo>
                  <a:lnTo>
                    <a:pt x="1994" y="276"/>
                  </a:lnTo>
                  <a:lnTo>
                    <a:pt x="2020" y="268"/>
                  </a:lnTo>
                  <a:lnTo>
                    <a:pt x="2046" y="263"/>
                  </a:lnTo>
                  <a:lnTo>
                    <a:pt x="2072" y="256"/>
                  </a:lnTo>
                  <a:lnTo>
                    <a:pt x="2097" y="250"/>
                  </a:lnTo>
                  <a:lnTo>
                    <a:pt x="2123" y="245"/>
                  </a:lnTo>
                  <a:lnTo>
                    <a:pt x="2151" y="240"/>
                  </a:lnTo>
                  <a:lnTo>
                    <a:pt x="2178" y="237"/>
                  </a:lnTo>
                  <a:lnTo>
                    <a:pt x="2209" y="233"/>
                  </a:lnTo>
                  <a:lnTo>
                    <a:pt x="2242" y="230"/>
                  </a:lnTo>
                  <a:lnTo>
                    <a:pt x="2255" y="230"/>
                  </a:lnTo>
                  <a:lnTo>
                    <a:pt x="2271" y="232"/>
                  </a:lnTo>
                  <a:lnTo>
                    <a:pt x="2285" y="235"/>
                  </a:lnTo>
                  <a:lnTo>
                    <a:pt x="2297" y="240"/>
                  </a:lnTo>
                  <a:lnTo>
                    <a:pt x="2312" y="247"/>
                  </a:lnTo>
                  <a:lnTo>
                    <a:pt x="2326" y="255"/>
                  </a:lnTo>
                  <a:lnTo>
                    <a:pt x="2340" y="263"/>
                  </a:lnTo>
                  <a:lnTo>
                    <a:pt x="2353" y="272"/>
                  </a:lnTo>
                  <a:lnTo>
                    <a:pt x="2367" y="282"/>
                  </a:lnTo>
                  <a:lnTo>
                    <a:pt x="2381" y="290"/>
                  </a:lnTo>
                  <a:lnTo>
                    <a:pt x="2393" y="300"/>
                  </a:lnTo>
                  <a:lnTo>
                    <a:pt x="2408" y="308"/>
                  </a:lnTo>
                  <a:lnTo>
                    <a:pt x="2421" y="316"/>
                  </a:lnTo>
                  <a:lnTo>
                    <a:pt x="2436" y="324"/>
                  </a:lnTo>
                  <a:lnTo>
                    <a:pt x="2450" y="331"/>
                  </a:lnTo>
                  <a:lnTo>
                    <a:pt x="2464" y="334"/>
                  </a:lnTo>
                  <a:lnTo>
                    <a:pt x="2477" y="338"/>
                  </a:lnTo>
                  <a:lnTo>
                    <a:pt x="2490" y="341"/>
                  </a:lnTo>
                  <a:lnTo>
                    <a:pt x="2503" y="344"/>
                  </a:lnTo>
                  <a:lnTo>
                    <a:pt x="2516" y="346"/>
                  </a:lnTo>
                  <a:lnTo>
                    <a:pt x="2530" y="347"/>
                  </a:lnTo>
                  <a:lnTo>
                    <a:pt x="2542" y="349"/>
                  </a:lnTo>
                  <a:lnTo>
                    <a:pt x="2557" y="350"/>
                  </a:lnTo>
                  <a:lnTo>
                    <a:pt x="2569" y="351"/>
                  </a:lnTo>
                  <a:lnTo>
                    <a:pt x="2583" y="354"/>
                  </a:lnTo>
                  <a:lnTo>
                    <a:pt x="2597" y="354"/>
                  </a:lnTo>
                  <a:lnTo>
                    <a:pt x="2609" y="356"/>
                  </a:lnTo>
                  <a:lnTo>
                    <a:pt x="2624" y="357"/>
                  </a:lnTo>
                  <a:lnTo>
                    <a:pt x="2636" y="359"/>
                  </a:lnTo>
                  <a:lnTo>
                    <a:pt x="2650" y="362"/>
                  </a:lnTo>
                  <a:lnTo>
                    <a:pt x="2663" y="365"/>
                  </a:lnTo>
                  <a:lnTo>
                    <a:pt x="2676" y="369"/>
                  </a:lnTo>
                  <a:lnTo>
                    <a:pt x="2691" y="373"/>
                  </a:lnTo>
                  <a:lnTo>
                    <a:pt x="2706" y="378"/>
                  </a:lnTo>
                  <a:lnTo>
                    <a:pt x="2721" y="383"/>
                  </a:lnTo>
                  <a:lnTo>
                    <a:pt x="2734" y="389"/>
                  </a:lnTo>
                  <a:lnTo>
                    <a:pt x="2749" y="395"/>
                  </a:lnTo>
                  <a:lnTo>
                    <a:pt x="2763" y="400"/>
                  </a:lnTo>
                  <a:lnTo>
                    <a:pt x="2776" y="406"/>
                  </a:lnTo>
                  <a:lnTo>
                    <a:pt x="2791" y="413"/>
                  </a:lnTo>
                  <a:lnTo>
                    <a:pt x="2805" y="419"/>
                  </a:lnTo>
                  <a:lnTo>
                    <a:pt x="2820" y="423"/>
                  </a:lnTo>
                  <a:lnTo>
                    <a:pt x="2834" y="428"/>
                  </a:lnTo>
                  <a:lnTo>
                    <a:pt x="2848" y="432"/>
                  </a:lnTo>
                  <a:lnTo>
                    <a:pt x="2864" y="436"/>
                  </a:lnTo>
                  <a:lnTo>
                    <a:pt x="2878" y="439"/>
                  </a:lnTo>
                  <a:lnTo>
                    <a:pt x="2893" y="440"/>
                  </a:lnTo>
                  <a:lnTo>
                    <a:pt x="2909" y="441"/>
                  </a:lnTo>
                  <a:lnTo>
                    <a:pt x="2939" y="441"/>
                  </a:lnTo>
                  <a:lnTo>
                    <a:pt x="2966" y="439"/>
                  </a:lnTo>
                  <a:lnTo>
                    <a:pt x="2995" y="435"/>
                  </a:lnTo>
                  <a:lnTo>
                    <a:pt x="3024" y="430"/>
                  </a:lnTo>
                  <a:lnTo>
                    <a:pt x="3053" y="423"/>
                  </a:lnTo>
                  <a:lnTo>
                    <a:pt x="3081" y="416"/>
                  </a:lnTo>
                  <a:lnTo>
                    <a:pt x="3108" y="408"/>
                  </a:lnTo>
                  <a:lnTo>
                    <a:pt x="3137" y="400"/>
                  </a:lnTo>
                  <a:lnTo>
                    <a:pt x="3165" y="392"/>
                  </a:lnTo>
                  <a:lnTo>
                    <a:pt x="3194" y="383"/>
                  </a:lnTo>
                  <a:lnTo>
                    <a:pt x="3222" y="377"/>
                  </a:lnTo>
                  <a:lnTo>
                    <a:pt x="3249" y="369"/>
                  </a:lnTo>
                  <a:lnTo>
                    <a:pt x="3279" y="362"/>
                  </a:lnTo>
                  <a:lnTo>
                    <a:pt x="3307" y="355"/>
                  </a:lnTo>
                  <a:lnTo>
                    <a:pt x="3336" y="351"/>
                  </a:lnTo>
                  <a:lnTo>
                    <a:pt x="3365" y="348"/>
                  </a:lnTo>
                  <a:lnTo>
                    <a:pt x="3386" y="347"/>
                  </a:lnTo>
                  <a:lnTo>
                    <a:pt x="3408" y="346"/>
                  </a:lnTo>
                  <a:lnTo>
                    <a:pt x="3428" y="346"/>
                  </a:lnTo>
                  <a:lnTo>
                    <a:pt x="3447" y="346"/>
                  </a:lnTo>
                  <a:lnTo>
                    <a:pt x="3468" y="347"/>
                  </a:lnTo>
                  <a:lnTo>
                    <a:pt x="3488" y="349"/>
                  </a:lnTo>
                  <a:lnTo>
                    <a:pt x="3509" y="351"/>
                  </a:lnTo>
                  <a:lnTo>
                    <a:pt x="3528" y="354"/>
                  </a:lnTo>
                  <a:lnTo>
                    <a:pt x="3549" y="356"/>
                  </a:lnTo>
                  <a:lnTo>
                    <a:pt x="3568" y="361"/>
                  </a:lnTo>
                  <a:lnTo>
                    <a:pt x="3587" y="364"/>
                  </a:lnTo>
                  <a:lnTo>
                    <a:pt x="3607" y="369"/>
                  </a:lnTo>
                  <a:lnTo>
                    <a:pt x="3628" y="374"/>
                  </a:lnTo>
                  <a:lnTo>
                    <a:pt x="3648" y="379"/>
                  </a:lnTo>
                  <a:lnTo>
                    <a:pt x="3667" y="384"/>
                  </a:lnTo>
                  <a:lnTo>
                    <a:pt x="3687" y="390"/>
                  </a:lnTo>
                  <a:lnTo>
                    <a:pt x="3702" y="395"/>
                  </a:lnTo>
                  <a:lnTo>
                    <a:pt x="3717" y="399"/>
                  </a:lnTo>
                  <a:lnTo>
                    <a:pt x="3732" y="404"/>
                  </a:lnTo>
                  <a:lnTo>
                    <a:pt x="3749" y="408"/>
                  </a:lnTo>
                  <a:lnTo>
                    <a:pt x="3764" y="414"/>
                  </a:lnTo>
                  <a:lnTo>
                    <a:pt x="3778" y="420"/>
                  </a:lnTo>
                  <a:lnTo>
                    <a:pt x="3794" y="425"/>
                  </a:lnTo>
                  <a:lnTo>
                    <a:pt x="3809" y="432"/>
                  </a:lnTo>
                  <a:lnTo>
                    <a:pt x="3824" y="440"/>
                  </a:lnTo>
                  <a:lnTo>
                    <a:pt x="3839" y="447"/>
                  </a:lnTo>
                  <a:lnTo>
                    <a:pt x="3851" y="455"/>
                  </a:lnTo>
                  <a:lnTo>
                    <a:pt x="3865" y="465"/>
                  </a:lnTo>
                  <a:lnTo>
                    <a:pt x="3876" y="474"/>
                  </a:lnTo>
                  <a:lnTo>
                    <a:pt x="3889" y="485"/>
                  </a:lnTo>
                  <a:lnTo>
                    <a:pt x="3898" y="496"/>
                  </a:lnTo>
                  <a:lnTo>
                    <a:pt x="3908" y="508"/>
                  </a:lnTo>
                  <a:lnTo>
                    <a:pt x="3927" y="543"/>
                  </a:lnTo>
                  <a:lnTo>
                    <a:pt x="3942" y="581"/>
                  </a:lnTo>
                  <a:lnTo>
                    <a:pt x="3954" y="620"/>
                  </a:lnTo>
                  <a:lnTo>
                    <a:pt x="3963" y="660"/>
                  </a:lnTo>
                  <a:lnTo>
                    <a:pt x="3972" y="701"/>
                  </a:lnTo>
                  <a:lnTo>
                    <a:pt x="3982" y="741"/>
                  </a:lnTo>
                  <a:lnTo>
                    <a:pt x="3997" y="778"/>
                  </a:lnTo>
                  <a:lnTo>
                    <a:pt x="4016" y="812"/>
                  </a:lnTo>
                  <a:lnTo>
                    <a:pt x="4029" y="829"/>
                  </a:lnTo>
                  <a:lnTo>
                    <a:pt x="4040" y="844"/>
                  </a:lnTo>
                  <a:lnTo>
                    <a:pt x="4054" y="860"/>
                  </a:lnTo>
                  <a:lnTo>
                    <a:pt x="4066" y="875"/>
                  </a:lnTo>
                  <a:lnTo>
                    <a:pt x="4081" y="890"/>
                  </a:lnTo>
                  <a:lnTo>
                    <a:pt x="4096" y="903"/>
                  </a:lnTo>
                  <a:lnTo>
                    <a:pt x="4110" y="918"/>
                  </a:lnTo>
                  <a:lnTo>
                    <a:pt x="4126" y="932"/>
                  </a:lnTo>
                  <a:lnTo>
                    <a:pt x="4141" y="945"/>
                  </a:lnTo>
                  <a:lnTo>
                    <a:pt x="4157" y="957"/>
                  </a:lnTo>
                  <a:lnTo>
                    <a:pt x="4175" y="969"/>
                  </a:lnTo>
                  <a:lnTo>
                    <a:pt x="4191" y="979"/>
                  </a:lnTo>
                  <a:lnTo>
                    <a:pt x="4208" y="990"/>
                  </a:lnTo>
                  <a:lnTo>
                    <a:pt x="4226" y="999"/>
                  </a:lnTo>
                  <a:lnTo>
                    <a:pt x="4245" y="1008"/>
                  </a:lnTo>
                  <a:lnTo>
                    <a:pt x="4263" y="1015"/>
                  </a:lnTo>
                  <a:lnTo>
                    <a:pt x="4272" y="1018"/>
                  </a:lnTo>
                  <a:lnTo>
                    <a:pt x="4284" y="1021"/>
                  </a:lnTo>
                  <a:lnTo>
                    <a:pt x="4296" y="1025"/>
                  </a:lnTo>
                  <a:lnTo>
                    <a:pt x="4310" y="1027"/>
                  </a:lnTo>
                  <a:lnTo>
                    <a:pt x="4322" y="1029"/>
                  </a:lnTo>
                  <a:lnTo>
                    <a:pt x="4337" y="1031"/>
                  </a:lnTo>
                  <a:lnTo>
                    <a:pt x="4350" y="1032"/>
                  </a:lnTo>
                  <a:lnTo>
                    <a:pt x="4366" y="1033"/>
                  </a:lnTo>
                  <a:lnTo>
                    <a:pt x="4380" y="1034"/>
                  </a:lnTo>
                  <a:lnTo>
                    <a:pt x="4394" y="1034"/>
                  </a:lnTo>
                  <a:lnTo>
                    <a:pt x="4408" y="1033"/>
                  </a:lnTo>
                  <a:lnTo>
                    <a:pt x="4422" y="1033"/>
                  </a:lnTo>
                  <a:lnTo>
                    <a:pt x="4436" y="1032"/>
                  </a:lnTo>
                  <a:lnTo>
                    <a:pt x="4448" y="1029"/>
                  </a:lnTo>
                  <a:lnTo>
                    <a:pt x="4460" y="1027"/>
                  </a:lnTo>
                  <a:lnTo>
                    <a:pt x="4470" y="1025"/>
                  </a:lnTo>
                  <a:lnTo>
                    <a:pt x="4460" y="1116"/>
                  </a:lnTo>
                  <a:lnTo>
                    <a:pt x="4444" y="1207"/>
                  </a:lnTo>
                  <a:lnTo>
                    <a:pt x="4428" y="1298"/>
                  </a:lnTo>
                  <a:lnTo>
                    <a:pt x="4410" y="1389"/>
                  </a:lnTo>
                  <a:lnTo>
                    <a:pt x="4391" y="1481"/>
                  </a:lnTo>
                  <a:lnTo>
                    <a:pt x="4374" y="1572"/>
                  </a:lnTo>
                  <a:lnTo>
                    <a:pt x="4360" y="1663"/>
                  </a:lnTo>
                  <a:lnTo>
                    <a:pt x="4348" y="1753"/>
                  </a:lnTo>
                  <a:lnTo>
                    <a:pt x="4352" y="1780"/>
                  </a:lnTo>
                  <a:lnTo>
                    <a:pt x="4361" y="1812"/>
                  </a:lnTo>
                  <a:lnTo>
                    <a:pt x="4371" y="1845"/>
                  </a:lnTo>
                  <a:lnTo>
                    <a:pt x="4386" y="1878"/>
                  </a:lnTo>
                  <a:lnTo>
                    <a:pt x="4403" y="1909"/>
                  </a:lnTo>
                  <a:lnTo>
                    <a:pt x="4421" y="1937"/>
                  </a:lnTo>
                  <a:lnTo>
                    <a:pt x="4441" y="1960"/>
                  </a:lnTo>
                  <a:lnTo>
                    <a:pt x="4463" y="1975"/>
                  </a:lnTo>
                  <a:lnTo>
                    <a:pt x="4489" y="1989"/>
                  </a:lnTo>
                  <a:lnTo>
                    <a:pt x="4515" y="2003"/>
                  </a:lnTo>
                  <a:lnTo>
                    <a:pt x="4542" y="2019"/>
                  </a:lnTo>
                  <a:lnTo>
                    <a:pt x="4568" y="2037"/>
                  </a:lnTo>
                  <a:lnTo>
                    <a:pt x="4594" y="2055"/>
                  </a:lnTo>
                  <a:lnTo>
                    <a:pt x="4619" y="2074"/>
                  </a:lnTo>
                  <a:lnTo>
                    <a:pt x="4644" y="2094"/>
                  </a:lnTo>
                  <a:lnTo>
                    <a:pt x="4668" y="2116"/>
                  </a:lnTo>
                  <a:lnTo>
                    <a:pt x="4692" y="2138"/>
                  </a:lnTo>
                  <a:lnTo>
                    <a:pt x="4716" y="2162"/>
                  </a:lnTo>
                  <a:lnTo>
                    <a:pt x="4738" y="2186"/>
                  </a:lnTo>
                  <a:lnTo>
                    <a:pt x="4760" y="2212"/>
                  </a:lnTo>
                  <a:lnTo>
                    <a:pt x="4780" y="2239"/>
                  </a:lnTo>
                  <a:lnTo>
                    <a:pt x="4801" y="2266"/>
                  </a:lnTo>
                  <a:lnTo>
                    <a:pt x="4820" y="2293"/>
                  </a:lnTo>
                  <a:lnTo>
                    <a:pt x="4840" y="2323"/>
                  </a:lnTo>
                  <a:lnTo>
                    <a:pt x="4855" y="2351"/>
                  </a:lnTo>
                  <a:lnTo>
                    <a:pt x="4870" y="2381"/>
                  </a:lnTo>
                  <a:lnTo>
                    <a:pt x="4886" y="2410"/>
                  </a:lnTo>
                  <a:lnTo>
                    <a:pt x="4901" y="2442"/>
                  </a:lnTo>
                  <a:lnTo>
                    <a:pt x="4915" y="2475"/>
                  </a:lnTo>
                  <a:lnTo>
                    <a:pt x="4929" y="2508"/>
                  </a:lnTo>
                  <a:lnTo>
                    <a:pt x="4943" y="2542"/>
                  </a:lnTo>
                  <a:lnTo>
                    <a:pt x="4958" y="2575"/>
                  </a:lnTo>
                  <a:lnTo>
                    <a:pt x="4970" y="2611"/>
                  </a:lnTo>
                  <a:lnTo>
                    <a:pt x="4984" y="2644"/>
                  </a:lnTo>
                  <a:lnTo>
                    <a:pt x="4996" y="2679"/>
                  </a:lnTo>
                  <a:lnTo>
                    <a:pt x="5010" y="2711"/>
                  </a:lnTo>
                  <a:lnTo>
                    <a:pt x="5021" y="2745"/>
                  </a:lnTo>
                  <a:lnTo>
                    <a:pt x="5034" y="2775"/>
                  </a:lnTo>
                  <a:lnTo>
                    <a:pt x="5047" y="2807"/>
                  </a:lnTo>
                  <a:lnTo>
                    <a:pt x="5059" y="2838"/>
                  </a:lnTo>
                  <a:close/>
                </a:path>
              </a:pathLst>
            </a:custGeom>
            <a:solidFill>
              <a:srgbClr val="ED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auto">
            <a:xfrm>
              <a:off x="1573" y="3252"/>
              <a:ext cx="443" cy="757"/>
            </a:xfrm>
            <a:custGeom>
              <a:avLst/>
              <a:gdLst>
                <a:gd name="T0" fmla="*/ 74 w 1773"/>
                <a:gd name="T1" fmla="*/ 14 h 3028"/>
                <a:gd name="T2" fmla="*/ 163 w 1773"/>
                <a:gd name="T3" fmla="*/ 30 h 3028"/>
                <a:gd name="T4" fmla="*/ 249 w 1773"/>
                <a:gd name="T5" fmla="*/ 95 h 3028"/>
                <a:gd name="T6" fmla="*/ 325 w 1773"/>
                <a:gd name="T7" fmla="*/ 407 h 3028"/>
                <a:gd name="T8" fmla="*/ 531 w 1773"/>
                <a:gd name="T9" fmla="*/ 600 h 3028"/>
                <a:gd name="T10" fmla="*/ 774 w 1773"/>
                <a:gd name="T11" fmla="*/ 750 h 3028"/>
                <a:gd name="T12" fmla="*/ 973 w 1773"/>
                <a:gd name="T13" fmla="*/ 918 h 3028"/>
                <a:gd name="T14" fmla="*/ 1058 w 1773"/>
                <a:gd name="T15" fmla="*/ 1069 h 3028"/>
                <a:gd name="T16" fmla="*/ 1110 w 1773"/>
                <a:gd name="T17" fmla="*/ 1235 h 3028"/>
                <a:gd name="T18" fmla="*/ 1122 w 1773"/>
                <a:gd name="T19" fmla="*/ 1390 h 3028"/>
                <a:gd name="T20" fmla="*/ 1107 w 1773"/>
                <a:gd name="T21" fmla="*/ 1525 h 3028"/>
                <a:gd name="T22" fmla="*/ 1165 w 1773"/>
                <a:gd name="T23" fmla="*/ 1661 h 3028"/>
                <a:gd name="T24" fmla="*/ 1246 w 1773"/>
                <a:gd name="T25" fmla="*/ 1751 h 3028"/>
                <a:gd name="T26" fmla="*/ 1312 w 1773"/>
                <a:gd name="T27" fmla="*/ 1643 h 3028"/>
                <a:gd name="T28" fmla="*/ 1225 w 1773"/>
                <a:gd name="T29" fmla="*/ 1401 h 3028"/>
                <a:gd name="T30" fmla="*/ 1266 w 1773"/>
                <a:gd name="T31" fmla="*/ 1279 h 3028"/>
                <a:gd name="T32" fmla="*/ 1338 w 1773"/>
                <a:gd name="T33" fmla="*/ 1495 h 3028"/>
                <a:gd name="T34" fmla="*/ 1413 w 1773"/>
                <a:gd name="T35" fmla="*/ 1704 h 3028"/>
                <a:gd name="T36" fmla="*/ 1505 w 1773"/>
                <a:gd name="T37" fmla="*/ 1863 h 3028"/>
                <a:gd name="T38" fmla="*/ 1536 w 1773"/>
                <a:gd name="T39" fmla="*/ 2027 h 3028"/>
                <a:gd name="T40" fmla="*/ 1598 w 1773"/>
                <a:gd name="T41" fmla="*/ 2188 h 3028"/>
                <a:gd name="T42" fmla="*/ 1668 w 1773"/>
                <a:gd name="T43" fmla="*/ 2346 h 3028"/>
                <a:gd name="T44" fmla="*/ 1730 w 1773"/>
                <a:gd name="T45" fmla="*/ 2503 h 3028"/>
                <a:gd name="T46" fmla="*/ 1773 w 1773"/>
                <a:gd name="T47" fmla="*/ 2655 h 3028"/>
                <a:gd name="T48" fmla="*/ 1704 w 1773"/>
                <a:gd name="T49" fmla="*/ 2842 h 3028"/>
                <a:gd name="T50" fmla="*/ 1694 w 1773"/>
                <a:gd name="T51" fmla="*/ 2809 h 3028"/>
                <a:gd name="T52" fmla="*/ 1657 w 1773"/>
                <a:gd name="T53" fmla="*/ 2646 h 3028"/>
                <a:gd name="T54" fmla="*/ 1561 w 1773"/>
                <a:gd name="T55" fmla="*/ 2865 h 3028"/>
                <a:gd name="T56" fmla="*/ 1450 w 1773"/>
                <a:gd name="T57" fmla="*/ 2981 h 3028"/>
                <a:gd name="T58" fmla="*/ 1457 w 1773"/>
                <a:gd name="T59" fmla="*/ 2883 h 3028"/>
                <a:gd name="T60" fmla="*/ 1562 w 1773"/>
                <a:gd name="T61" fmla="*/ 2602 h 3028"/>
                <a:gd name="T62" fmla="*/ 1591 w 1773"/>
                <a:gd name="T63" fmla="*/ 2372 h 3028"/>
                <a:gd name="T64" fmla="*/ 1528 w 1773"/>
                <a:gd name="T65" fmla="*/ 2170 h 3028"/>
                <a:gd name="T66" fmla="*/ 1437 w 1773"/>
                <a:gd name="T67" fmla="*/ 2335 h 3028"/>
                <a:gd name="T68" fmla="*/ 1436 w 1773"/>
                <a:gd name="T69" fmla="*/ 2696 h 3028"/>
                <a:gd name="T70" fmla="*/ 1350 w 1773"/>
                <a:gd name="T71" fmla="*/ 2875 h 3028"/>
                <a:gd name="T72" fmla="*/ 1365 w 1773"/>
                <a:gd name="T73" fmla="*/ 2707 h 3028"/>
                <a:gd name="T74" fmla="*/ 1338 w 1773"/>
                <a:gd name="T75" fmla="*/ 2522 h 3028"/>
                <a:gd name="T76" fmla="*/ 1242 w 1773"/>
                <a:gd name="T77" fmla="*/ 2398 h 3028"/>
                <a:gd name="T78" fmla="*/ 1157 w 1773"/>
                <a:gd name="T79" fmla="*/ 2273 h 3028"/>
                <a:gd name="T80" fmla="*/ 1084 w 1773"/>
                <a:gd name="T81" fmla="*/ 2064 h 3028"/>
                <a:gd name="T82" fmla="*/ 1007 w 1773"/>
                <a:gd name="T83" fmla="*/ 1840 h 3028"/>
                <a:gd name="T84" fmla="*/ 948 w 1773"/>
                <a:gd name="T85" fmla="*/ 1602 h 3028"/>
                <a:gd name="T86" fmla="*/ 950 w 1773"/>
                <a:gd name="T87" fmla="*/ 1315 h 3028"/>
                <a:gd name="T88" fmla="*/ 877 w 1773"/>
                <a:gd name="T89" fmla="*/ 1170 h 3028"/>
                <a:gd name="T90" fmla="*/ 778 w 1773"/>
                <a:gd name="T91" fmla="*/ 1064 h 3028"/>
                <a:gd name="T92" fmla="*/ 681 w 1773"/>
                <a:gd name="T93" fmla="*/ 940 h 3028"/>
                <a:gd name="T94" fmla="*/ 583 w 1773"/>
                <a:gd name="T95" fmla="*/ 731 h 3028"/>
                <a:gd name="T96" fmla="*/ 440 w 1773"/>
                <a:gd name="T97" fmla="*/ 625 h 3028"/>
                <a:gd name="T98" fmla="*/ 286 w 1773"/>
                <a:gd name="T99" fmla="*/ 551 h 3028"/>
                <a:gd name="T100" fmla="*/ 159 w 1773"/>
                <a:gd name="T101" fmla="*/ 441 h 3028"/>
                <a:gd name="T102" fmla="*/ 82 w 1773"/>
                <a:gd name="T103" fmla="*/ 272 h 3028"/>
                <a:gd name="T104" fmla="*/ 30 w 1773"/>
                <a:gd name="T105" fmla="*/ 89 h 3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73" h="3028">
                  <a:moveTo>
                    <a:pt x="0" y="0"/>
                  </a:moveTo>
                  <a:lnTo>
                    <a:pt x="15" y="3"/>
                  </a:lnTo>
                  <a:lnTo>
                    <a:pt x="30" y="6"/>
                  </a:lnTo>
                  <a:lnTo>
                    <a:pt x="45" y="8"/>
                  </a:lnTo>
                  <a:lnTo>
                    <a:pt x="59" y="12"/>
                  </a:lnTo>
                  <a:lnTo>
                    <a:pt x="74" y="14"/>
                  </a:lnTo>
                  <a:lnTo>
                    <a:pt x="88" y="17"/>
                  </a:lnTo>
                  <a:lnTo>
                    <a:pt x="104" y="20"/>
                  </a:lnTo>
                  <a:lnTo>
                    <a:pt x="118" y="21"/>
                  </a:lnTo>
                  <a:lnTo>
                    <a:pt x="132" y="24"/>
                  </a:lnTo>
                  <a:lnTo>
                    <a:pt x="148" y="27"/>
                  </a:lnTo>
                  <a:lnTo>
                    <a:pt x="163" y="30"/>
                  </a:lnTo>
                  <a:lnTo>
                    <a:pt x="178" y="32"/>
                  </a:lnTo>
                  <a:lnTo>
                    <a:pt x="192" y="36"/>
                  </a:lnTo>
                  <a:lnTo>
                    <a:pt x="207" y="38"/>
                  </a:lnTo>
                  <a:lnTo>
                    <a:pt x="222" y="41"/>
                  </a:lnTo>
                  <a:lnTo>
                    <a:pt x="237" y="43"/>
                  </a:lnTo>
                  <a:lnTo>
                    <a:pt x="249" y="95"/>
                  </a:lnTo>
                  <a:lnTo>
                    <a:pt x="258" y="148"/>
                  </a:lnTo>
                  <a:lnTo>
                    <a:pt x="267" y="202"/>
                  </a:lnTo>
                  <a:lnTo>
                    <a:pt x="275" y="256"/>
                  </a:lnTo>
                  <a:lnTo>
                    <a:pt x="288" y="309"/>
                  </a:lnTo>
                  <a:lnTo>
                    <a:pt x="303" y="360"/>
                  </a:lnTo>
                  <a:lnTo>
                    <a:pt x="325" y="407"/>
                  </a:lnTo>
                  <a:lnTo>
                    <a:pt x="355" y="450"/>
                  </a:lnTo>
                  <a:lnTo>
                    <a:pt x="387" y="484"/>
                  </a:lnTo>
                  <a:lnTo>
                    <a:pt x="420" y="516"/>
                  </a:lnTo>
                  <a:lnTo>
                    <a:pt x="455" y="544"/>
                  </a:lnTo>
                  <a:lnTo>
                    <a:pt x="493" y="573"/>
                  </a:lnTo>
                  <a:lnTo>
                    <a:pt x="531" y="600"/>
                  </a:lnTo>
                  <a:lnTo>
                    <a:pt x="571" y="625"/>
                  </a:lnTo>
                  <a:lnTo>
                    <a:pt x="611" y="650"/>
                  </a:lnTo>
                  <a:lnTo>
                    <a:pt x="653" y="675"/>
                  </a:lnTo>
                  <a:lnTo>
                    <a:pt x="693" y="700"/>
                  </a:lnTo>
                  <a:lnTo>
                    <a:pt x="734" y="724"/>
                  </a:lnTo>
                  <a:lnTo>
                    <a:pt x="774" y="750"/>
                  </a:lnTo>
                  <a:lnTo>
                    <a:pt x="813" y="775"/>
                  </a:lnTo>
                  <a:lnTo>
                    <a:pt x="851" y="802"/>
                  </a:lnTo>
                  <a:lnTo>
                    <a:pt x="887" y="832"/>
                  </a:lnTo>
                  <a:lnTo>
                    <a:pt x="921" y="864"/>
                  </a:lnTo>
                  <a:lnTo>
                    <a:pt x="954" y="897"/>
                  </a:lnTo>
                  <a:lnTo>
                    <a:pt x="973" y="918"/>
                  </a:lnTo>
                  <a:lnTo>
                    <a:pt x="990" y="941"/>
                  </a:lnTo>
                  <a:lnTo>
                    <a:pt x="1006" y="965"/>
                  </a:lnTo>
                  <a:lnTo>
                    <a:pt x="1020" y="990"/>
                  </a:lnTo>
                  <a:lnTo>
                    <a:pt x="1034" y="1015"/>
                  </a:lnTo>
                  <a:lnTo>
                    <a:pt x="1045" y="1041"/>
                  </a:lnTo>
                  <a:lnTo>
                    <a:pt x="1058" y="1069"/>
                  </a:lnTo>
                  <a:lnTo>
                    <a:pt x="1068" y="1095"/>
                  </a:lnTo>
                  <a:lnTo>
                    <a:pt x="1078" y="1122"/>
                  </a:lnTo>
                  <a:lnTo>
                    <a:pt x="1086" y="1150"/>
                  </a:lnTo>
                  <a:lnTo>
                    <a:pt x="1095" y="1179"/>
                  </a:lnTo>
                  <a:lnTo>
                    <a:pt x="1103" y="1206"/>
                  </a:lnTo>
                  <a:lnTo>
                    <a:pt x="1110" y="1235"/>
                  </a:lnTo>
                  <a:lnTo>
                    <a:pt x="1118" y="1263"/>
                  </a:lnTo>
                  <a:lnTo>
                    <a:pt x="1125" y="1291"/>
                  </a:lnTo>
                  <a:lnTo>
                    <a:pt x="1131" y="1320"/>
                  </a:lnTo>
                  <a:lnTo>
                    <a:pt x="1133" y="1343"/>
                  </a:lnTo>
                  <a:lnTo>
                    <a:pt x="1130" y="1365"/>
                  </a:lnTo>
                  <a:lnTo>
                    <a:pt x="1122" y="1390"/>
                  </a:lnTo>
                  <a:lnTo>
                    <a:pt x="1111" y="1414"/>
                  </a:lnTo>
                  <a:lnTo>
                    <a:pt x="1103" y="1438"/>
                  </a:lnTo>
                  <a:lnTo>
                    <a:pt x="1097" y="1461"/>
                  </a:lnTo>
                  <a:lnTo>
                    <a:pt x="1094" y="1484"/>
                  </a:lnTo>
                  <a:lnTo>
                    <a:pt x="1099" y="1506"/>
                  </a:lnTo>
                  <a:lnTo>
                    <a:pt x="1107" y="1525"/>
                  </a:lnTo>
                  <a:lnTo>
                    <a:pt x="1114" y="1546"/>
                  </a:lnTo>
                  <a:lnTo>
                    <a:pt x="1123" y="1569"/>
                  </a:lnTo>
                  <a:lnTo>
                    <a:pt x="1132" y="1592"/>
                  </a:lnTo>
                  <a:lnTo>
                    <a:pt x="1142" y="1616"/>
                  </a:lnTo>
                  <a:lnTo>
                    <a:pt x="1153" y="1638"/>
                  </a:lnTo>
                  <a:lnTo>
                    <a:pt x="1165" y="1661"/>
                  </a:lnTo>
                  <a:lnTo>
                    <a:pt x="1177" y="1682"/>
                  </a:lnTo>
                  <a:lnTo>
                    <a:pt x="1190" y="1701"/>
                  </a:lnTo>
                  <a:lnTo>
                    <a:pt x="1202" y="1718"/>
                  </a:lnTo>
                  <a:lnTo>
                    <a:pt x="1217" y="1732"/>
                  </a:lnTo>
                  <a:lnTo>
                    <a:pt x="1231" y="1743"/>
                  </a:lnTo>
                  <a:lnTo>
                    <a:pt x="1246" y="1751"/>
                  </a:lnTo>
                  <a:lnTo>
                    <a:pt x="1260" y="1753"/>
                  </a:lnTo>
                  <a:lnTo>
                    <a:pt x="1276" y="1751"/>
                  </a:lnTo>
                  <a:lnTo>
                    <a:pt x="1292" y="1743"/>
                  </a:lnTo>
                  <a:lnTo>
                    <a:pt x="1316" y="1716"/>
                  </a:lnTo>
                  <a:lnTo>
                    <a:pt x="1321" y="1683"/>
                  </a:lnTo>
                  <a:lnTo>
                    <a:pt x="1312" y="1643"/>
                  </a:lnTo>
                  <a:lnTo>
                    <a:pt x="1295" y="1600"/>
                  </a:lnTo>
                  <a:lnTo>
                    <a:pt x="1273" y="1554"/>
                  </a:lnTo>
                  <a:lnTo>
                    <a:pt x="1249" y="1509"/>
                  </a:lnTo>
                  <a:lnTo>
                    <a:pt x="1232" y="1463"/>
                  </a:lnTo>
                  <a:lnTo>
                    <a:pt x="1225" y="1421"/>
                  </a:lnTo>
                  <a:lnTo>
                    <a:pt x="1225" y="1401"/>
                  </a:lnTo>
                  <a:lnTo>
                    <a:pt x="1229" y="1375"/>
                  </a:lnTo>
                  <a:lnTo>
                    <a:pt x="1233" y="1347"/>
                  </a:lnTo>
                  <a:lnTo>
                    <a:pt x="1240" y="1321"/>
                  </a:lnTo>
                  <a:lnTo>
                    <a:pt x="1248" y="1299"/>
                  </a:lnTo>
                  <a:lnTo>
                    <a:pt x="1256" y="1285"/>
                  </a:lnTo>
                  <a:lnTo>
                    <a:pt x="1266" y="1279"/>
                  </a:lnTo>
                  <a:lnTo>
                    <a:pt x="1275" y="1287"/>
                  </a:lnTo>
                  <a:lnTo>
                    <a:pt x="1297" y="1324"/>
                  </a:lnTo>
                  <a:lnTo>
                    <a:pt x="1313" y="1365"/>
                  </a:lnTo>
                  <a:lnTo>
                    <a:pt x="1322" y="1408"/>
                  </a:lnTo>
                  <a:lnTo>
                    <a:pt x="1331" y="1451"/>
                  </a:lnTo>
                  <a:lnTo>
                    <a:pt x="1338" y="1495"/>
                  </a:lnTo>
                  <a:lnTo>
                    <a:pt x="1345" y="1539"/>
                  </a:lnTo>
                  <a:lnTo>
                    <a:pt x="1355" y="1583"/>
                  </a:lnTo>
                  <a:lnTo>
                    <a:pt x="1368" y="1624"/>
                  </a:lnTo>
                  <a:lnTo>
                    <a:pt x="1381" y="1652"/>
                  </a:lnTo>
                  <a:lnTo>
                    <a:pt x="1396" y="1678"/>
                  </a:lnTo>
                  <a:lnTo>
                    <a:pt x="1413" y="1704"/>
                  </a:lnTo>
                  <a:lnTo>
                    <a:pt x="1431" y="1731"/>
                  </a:lnTo>
                  <a:lnTo>
                    <a:pt x="1448" y="1756"/>
                  </a:lnTo>
                  <a:lnTo>
                    <a:pt x="1465" y="1782"/>
                  </a:lnTo>
                  <a:lnTo>
                    <a:pt x="1482" y="1808"/>
                  </a:lnTo>
                  <a:lnTo>
                    <a:pt x="1495" y="1836"/>
                  </a:lnTo>
                  <a:lnTo>
                    <a:pt x="1505" y="1863"/>
                  </a:lnTo>
                  <a:lnTo>
                    <a:pt x="1511" y="1890"/>
                  </a:lnTo>
                  <a:lnTo>
                    <a:pt x="1516" y="1916"/>
                  </a:lnTo>
                  <a:lnTo>
                    <a:pt x="1522" y="1944"/>
                  </a:lnTo>
                  <a:lnTo>
                    <a:pt x="1527" y="1973"/>
                  </a:lnTo>
                  <a:lnTo>
                    <a:pt x="1531" y="2001"/>
                  </a:lnTo>
                  <a:lnTo>
                    <a:pt x="1536" y="2027"/>
                  </a:lnTo>
                  <a:lnTo>
                    <a:pt x="1545" y="2055"/>
                  </a:lnTo>
                  <a:lnTo>
                    <a:pt x="1555" y="2082"/>
                  </a:lnTo>
                  <a:lnTo>
                    <a:pt x="1564" y="2109"/>
                  </a:lnTo>
                  <a:lnTo>
                    <a:pt x="1575" y="2136"/>
                  </a:lnTo>
                  <a:lnTo>
                    <a:pt x="1586" y="2162"/>
                  </a:lnTo>
                  <a:lnTo>
                    <a:pt x="1598" y="2188"/>
                  </a:lnTo>
                  <a:lnTo>
                    <a:pt x="1608" y="2214"/>
                  </a:lnTo>
                  <a:lnTo>
                    <a:pt x="1621" y="2240"/>
                  </a:lnTo>
                  <a:lnTo>
                    <a:pt x="1632" y="2266"/>
                  </a:lnTo>
                  <a:lnTo>
                    <a:pt x="1645" y="2294"/>
                  </a:lnTo>
                  <a:lnTo>
                    <a:pt x="1655" y="2320"/>
                  </a:lnTo>
                  <a:lnTo>
                    <a:pt x="1668" y="2346"/>
                  </a:lnTo>
                  <a:lnTo>
                    <a:pt x="1679" y="2371"/>
                  </a:lnTo>
                  <a:lnTo>
                    <a:pt x="1690" y="2397"/>
                  </a:lnTo>
                  <a:lnTo>
                    <a:pt x="1702" y="2424"/>
                  </a:lnTo>
                  <a:lnTo>
                    <a:pt x="1712" y="2451"/>
                  </a:lnTo>
                  <a:lnTo>
                    <a:pt x="1722" y="2478"/>
                  </a:lnTo>
                  <a:lnTo>
                    <a:pt x="1730" y="2503"/>
                  </a:lnTo>
                  <a:lnTo>
                    <a:pt x="1740" y="2528"/>
                  </a:lnTo>
                  <a:lnTo>
                    <a:pt x="1749" y="2552"/>
                  </a:lnTo>
                  <a:lnTo>
                    <a:pt x="1759" y="2577"/>
                  </a:lnTo>
                  <a:lnTo>
                    <a:pt x="1767" y="2603"/>
                  </a:lnTo>
                  <a:lnTo>
                    <a:pt x="1772" y="2629"/>
                  </a:lnTo>
                  <a:lnTo>
                    <a:pt x="1773" y="2655"/>
                  </a:lnTo>
                  <a:lnTo>
                    <a:pt x="1772" y="2682"/>
                  </a:lnTo>
                  <a:lnTo>
                    <a:pt x="1764" y="2714"/>
                  </a:lnTo>
                  <a:lnTo>
                    <a:pt x="1753" y="2747"/>
                  </a:lnTo>
                  <a:lnTo>
                    <a:pt x="1739" y="2779"/>
                  </a:lnTo>
                  <a:lnTo>
                    <a:pt x="1723" y="2810"/>
                  </a:lnTo>
                  <a:lnTo>
                    <a:pt x="1704" y="2842"/>
                  </a:lnTo>
                  <a:lnTo>
                    <a:pt x="1687" y="2871"/>
                  </a:lnTo>
                  <a:lnTo>
                    <a:pt x="1670" y="2903"/>
                  </a:lnTo>
                  <a:lnTo>
                    <a:pt x="1654" y="2935"/>
                  </a:lnTo>
                  <a:lnTo>
                    <a:pt x="1663" y="2895"/>
                  </a:lnTo>
                  <a:lnTo>
                    <a:pt x="1678" y="2853"/>
                  </a:lnTo>
                  <a:lnTo>
                    <a:pt x="1694" y="2809"/>
                  </a:lnTo>
                  <a:lnTo>
                    <a:pt x="1710" y="2765"/>
                  </a:lnTo>
                  <a:lnTo>
                    <a:pt x="1721" y="2725"/>
                  </a:lnTo>
                  <a:lnTo>
                    <a:pt x="1723" y="2689"/>
                  </a:lnTo>
                  <a:lnTo>
                    <a:pt x="1713" y="2664"/>
                  </a:lnTo>
                  <a:lnTo>
                    <a:pt x="1688" y="2647"/>
                  </a:lnTo>
                  <a:lnTo>
                    <a:pt x="1657" y="2646"/>
                  </a:lnTo>
                  <a:lnTo>
                    <a:pt x="1633" y="2663"/>
                  </a:lnTo>
                  <a:lnTo>
                    <a:pt x="1614" y="2693"/>
                  </a:lnTo>
                  <a:lnTo>
                    <a:pt x="1599" y="2733"/>
                  </a:lnTo>
                  <a:lnTo>
                    <a:pt x="1586" y="2776"/>
                  </a:lnTo>
                  <a:lnTo>
                    <a:pt x="1574" y="2821"/>
                  </a:lnTo>
                  <a:lnTo>
                    <a:pt x="1561" y="2865"/>
                  </a:lnTo>
                  <a:lnTo>
                    <a:pt x="1545" y="2901"/>
                  </a:lnTo>
                  <a:lnTo>
                    <a:pt x="1527" y="2917"/>
                  </a:lnTo>
                  <a:lnTo>
                    <a:pt x="1508" y="2933"/>
                  </a:lnTo>
                  <a:lnTo>
                    <a:pt x="1488" y="2949"/>
                  </a:lnTo>
                  <a:lnTo>
                    <a:pt x="1470" y="2964"/>
                  </a:lnTo>
                  <a:lnTo>
                    <a:pt x="1450" y="2981"/>
                  </a:lnTo>
                  <a:lnTo>
                    <a:pt x="1431" y="2997"/>
                  </a:lnTo>
                  <a:lnTo>
                    <a:pt x="1413" y="3011"/>
                  </a:lnTo>
                  <a:lnTo>
                    <a:pt x="1392" y="3028"/>
                  </a:lnTo>
                  <a:lnTo>
                    <a:pt x="1414" y="2980"/>
                  </a:lnTo>
                  <a:lnTo>
                    <a:pt x="1436" y="2932"/>
                  </a:lnTo>
                  <a:lnTo>
                    <a:pt x="1457" y="2883"/>
                  </a:lnTo>
                  <a:lnTo>
                    <a:pt x="1480" y="2835"/>
                  </a:lnTo>
                  <a:lnTo>
                    <a:pt x="1500" y="2786"/>
                  </a:lnTo>
                  <a:lnTo>
                    <a:pt x="1520" y="2738"/>
                  </a:lnTo>
                  <a:lnTo>
                    <a:pt x="1537" y="2688"/>
                  </a:lnTo>
                  <a:lnTo>
                    <a:pt x="1553" y="2639"/>
                  </a:lnTo>
                  <a:lnTo>
                    <a:pt x="1562" y="2602"/>
                  </a:lnTo>
                  <a:lnTo>
                    <a:pt x="1572" y="2564"/>
                  </a:lnTo>
                  <a:lnTo>
                    <a:pt x="1580" y="2527"/>
                  </a:lnTo>
                  <a:lnTo>
                    <a:pt x="1586" y="2487"/>
                  </a:lnTo>
                  <a:lnTo>
                    <a:pt x="1590" y="2449"/>
                  </a:lnTo>
                  <a:lnTo>
                    <a:pt x="1592" y="2411"/>
                  </a:lnTo>
                  <a:lnTo>
                    <a:pt x="1591" y="2372"/>
                  </a:lnTo>
                  <a:lnTo>
                    <a:pt x="1587" y="2335"/>
                  </a:lnTo>
                  <a:lnTo>
                    <a:pt x="1581" y="2305"/>
                  </a:lnTo>
                  <a:lnTo>
                    <a:pt x="1571" y="2270"/>
                  </a:lnTo>
                  <a:lnTo>
                    <a:pt x="1558" y="2233"/>
                  </a:lnTo>
                  <a:lnTo>
                    <a:pt x="1542" y="2199"/>
                  </a:lnTo>
                  <a:lnTo>
                    <a:pt x="1528" y="2170"/>
                  </a:lnTo>
                  <a:lnTo>
                    <a:pt x="1511" y="2151"/>
                  </a:lnTo>
                  <a:lnTo>
                    <a:pt x="1494" y="2146"/>
                  </a:lnTo>
                  <a:lnTo>
                    <a:pt x="1479" y="2157"/>
                  </a:lnTo>
                  <a:lnTo>
                    <a:pt x="1453" y="2209"/>
                  </a:lnTo>
                  <a:lnTo>
                    <a:pt x="1440" y="2270"/>
                  </a:lnTo>
                  <a:lnTo>
                    <a:pt x="1437" y="2335"/>
                  </a:lnTo>
                  <a:lnTo>
                    <a:pt x="1439" y="2401"/>
                  </a:lnTo>
                  <a:lnTo>
                    <a:pt x="1444" y="2469"/>
                  </a:lnTo>
                  <a:lnTo>
                    <a:pt x="1449" y="2537"/>
                  </a:lnTo>
                  <a:lnTo>
                    <a:pt x="1450" y="2602"/>
                  </a:lnTo>
                  <a:lnTo>
                    <a:pt x="1444" y="2664"/>
                  </a:lnTo>
                  <a:lnTo>
                    <a:pt x="1436" y="2696"/>
                  </a:lnTo>
                  <a:lnTo>
                    <a:pt x="1423" y="2728"/>
                  </a:lnTo>
                  <a:lnTo>
                    <a:pt x="1409" y="2757"/>
                  </a:lnTo>
                  <a:lnTo>
                    <a:pt x="1392" y="2785"/>
                  </a:lnTo>
                  <a:lnTo>
                    <a:pt x="1376" y="2815"/>
                  </a:lnTo>
                  <a:lnTo>
                    <a:pt x="1363" y="2844"/>
                  </a:lnTo>
                  <a:lnTo>
                    <a:pt x="1350" y="2875"/>
                  </a:lnTo>
                  <a:lnTo>
                    <a:pt x="1343" y="2909"/>
                  </a:lnTo>
                  <a:lnTo>
                    <a:pt x="1338" y="2871"/>
                  </a:lnTo>
                  <a:lnTo>
                    <a:pt x="1339" y="2832"/>
                  </a:lnTo>
                  <a:lnTo>
                    <a:pt x="1345" y="2791"/>
                  </a:lnTo>
                  <a:lnTo>
                    <a:pt x="1355" y="2749"/>
                  </a:lnTo>
                  <a:lnTo>
                    <a:pt x="1365" y="2707"/>
                  </a:lnTo>
                  <a:lnTo>
                    <a:pt x="1371" y="2666"/>
                  </a:lnTo>
                  <a:lnTo>
                    <a:pt x="1373" y="2625"/>
                  </a:lnTo>
                  <a:lnTo>
                    <a:pt x="1368" y="2588"/>
                  </a:lnTo>
                  <a:lnTo>
                    <a:pt x="1360" y="2565"/>
                  </a:lnTo>
                  <a:lnTo>
                    <a:pt x="1349" y="2543"/>
                  </a:lnTo>
                  <a:lnTo>
                    <a:pt x="1338" y="2522"/>
                  </a:lnTo>
                  <a:lnTo>
                    <a:pt x="1323" y="2501"/>
                  </a:lnTo>
                  <a:lnTo>
                    <a:pt x="1308" y="2480"/>
                  </a:lnTo>
                  <a:lnTo>
                    <a:pt x="1292" y="2460"/>
                  </a:lnTo>
                  <a:lnTo>
                    <a:pt x="1275" y="2438"/>
                  </a:lnTo>
                  <a:lnTo>
                    <a:pt x="1258" y="2419"/>
                  </a:lnTo>
                  <a:lnTo>
                    <a:pt x="1242" y="2398"/>
                  </a:lnTo>
                  <a:lnTo>
                    <a:pt x="1225" y="2378"/>
                  </a:lnTo>
                  <a:lnTo>
                    <a:pt x="1209" y="2357"/>
                  </a:lnTo>
                  <a:lnTo>
                    <a:pt x="1194" y="2337"/>
                  </a:lnTo>
                  <a:lnTo>
                    <a:pt x="1180" y="2316"/>
                  </a:lnTo>
                  <a:lnTo>
                    <a:pt x="1167" y="2295"/>
                  </a:lnTo>
                  <a:lnTo>
                    <a:pt x="1157" y="2273"/>
                  </a:lnTo>
                  <a:lnTo>
                    <a:pt x="1149" y="2250"/>
                  </a:lnTo>
                  <a:lnTo>
                    <a:pt x="1136" y="2212"/>
                  </a:lnTo>
                  <a:lnTo>
                    <a:pt x="1124" y="2175"/>
                  </a:lnTo>
                  <a:lnTo>
                    <a:pt x="1110" y="2138"/>
                  </a:lnTo>
                  <a:lnTo>
                    <a:pt x="1098" y="2100"/>
                  </a:lnTo>
                  <a:lnTo>
                    <a:pt x="1084" y="2064"/>
                  </a:lnTo>
                  <a:lnTo>
                    <a:pt x="1070" y="2026"/>
                  </a:lnTo>
                  <a:lnTo>
                    <a:pt x="1058" y="1989"/>
                  </a:lnTo>
                  <a:lnTo>
                    <a:pt x="1044" y="1951"/>
                  </a:lnTo>
                  <a:lnTo>
                    <a:pt x="1032" y="1914"/>
                  </a:lnTo>
                  <a:lnTo>
                    <a:pt x="1018" y="1877"/>
                  </a:lnTo>
                  <a:lnTo>
                    <a:pt x="1007" y="1840"/>
                  </a:lnTo>
                  <a:lnTo>
                    <a:pt x="994" y="1801"/>
                  </a:lnTo>
                  <a:lnTo>
                    <a:pt x="983" y="1764"/>
                  </a:lnTo>
                  <a:lnTo>
                    <a:pt x="973" y="1726"/>
                  </a:lnTo>
                  <a:lnTo>
                    <a:pt x="964" y="1687"/>
                  </a:lnTo>
                  <a:lnTo>
                    <a:pt x="954" y="1650"/>
                  </a:lnTo>
                  <a:lnTo>
                    <a:pt x="948" y="1602"/>
                  </a:lnTo>
                  <a:lnTo>
                    <a:pt x="946" y="1554"/>
                  </a:lnTo>
                  <a:lnTo>
                    <a:pt x="950" y="1505"/>
                  </a:lnTo>
                  <a:lnTo>
                    <a:pt x="953" y="1456"/>
                  </a:lnTo>
                  <a:lnTo>
                    <a:pt x="956" y="1410"/>
                  </a:lnTo>
                  <a:lnTo>
                    <a:pt x="956" y="1362"/>
                  </a:lnTo>
                  <a:lnTo>
                    <a:pt x="950" y="1315"/>
                  </a:lnTo>
                  <a:lnTo>
                    <a:pt x="939" y="1270"/>
                  </a:lnTo>
                  <a:lnTo>
                    <a:pt x="928" y="1248"/>
                  </a:lnTo>
                  <a:lnTo>
                    <a:pt x="917" y="1228"/>
                  </a:lnTo>
                  <a:lnTo>
                    <a:pt x="906" y="1206"/>
                  </a:lnTo>
                  <a:lnTo>
                    <a:pt x="892" y="1188"/>
                  </a:lnTo>
                  <a:lnTo>
                    <a:pt x="877" y="1170"/>
                  </a:lnTo>
                  <a:lnTo>
                    <a:pt x="862" y="1152"/>
                  </a:lnTo>
                  <a:lnTo>
                    <a:pt x="845" y="1133"/>
                  </a:lnTo>
                  <a:lnTo>
                    <a:pt x="829" y="1115"/>
                  </a:lnTo>
                  <a:lnTo>
                    <a:pt x="812" y="1098"/>
                  </a:lnTo>
                  <a:lnTo>
                    <a:pt x="795" y="1081"/>
                  </a:lnTo>
                  <a:lnTo>
                    <a:pt x="778" y="1064"/>
                  </a:lnTo>
                  <a:lnTo>
                    <a:pt x="761" y="1046"/>
                  </a:lnTo>
                  <a:lnTo>
                    <a:pt x="745" y="1029"/>
                  </a:lnTo>
                  <a:lnTo>
                    <a:pt x="729" y="1012"/>
                  </a:lnTo>
                  <a:lnTo>
                    <a:pt x="716" y="993"/>
                  </a:lnTo>
                  <a:lnTo>
                    <a:pt x="702" y="974"/>
                  </a:lnTo>
                  <a:lnTo>
                    <a:pt x="681" y="940"/>
                  </a:lnTo>
                  <a:lnTo>
                    <a:pt x="666" y="906"/>
                  </a:lnTo>
                  <a:lnTo>
                    <a:pt x="651" y="868"/>
                  </a:lnTo>
                  <a:lnTo>
                    <a:pt x="635" y="832"/>
                  </a:lnTo>
                  <a:lnTo>
                    <a:pt x="620" y="796"/>
                  </a:lnTo>
                  <a:lnTo>
                    <a:pt x="603" y="763"/>
                  </a:lnTo>
                  <a:lnTo>
                    <a:pt x="583" y="731"/>
                  </a:lnTo>
                  <a:lnTo>
                    <a:pt x="559" y="703"/>
                  </a:lnTo>
                  <a:lnTo>
                    <a:pt x="537" y="684"/>
                  </a:lnTo>
                  <a:lnTo>
                    <a:pt x="514" y="667"/>
                  </a:lnTo>
                  <a:lnTo>
                    <a:pt x="490" y="652"/>
                  </a:lnTo>
                  <a:lnTo>
                    <a:pt x="466" y="637"/>
                  </a:lnTo>
                  <a:lnTo>
                    <a:pt x="440" y="625"/>
                  </a:lnTo>
                  <a:lnTo>
                    <a:pt x="415" y="612"/>
                  </a:lnTo>
                  <a:lnTo>
                    <a:pt x="389" y="601"/>
                  </a:lnTo>
                  <a:lnTo>
                    <a:pt x="363" y="590"/>
                  </a:lnTo>
                  <a:lnTo>
                    <a:pt x="337" y="577"/>
                  </a:lnTo>
                  <a:lnTo>
                    <a:pt x="311" y="565"/>
                  </a:lnTo>
                  <a:lnTo>
                    <a:pt x="286" y="551"/>
                  </a:lnTo>
                  <a:lnTo>
                    <a:pt x="262" y="537"/>
                  </a:lnTo>
                  <a:lnTo>
                    <a:pt x="238" y="521"/>
                  </a:lnTo>
                  <a:lnTo>
                    <a:pt x="216" y="504"/>
                  </a:lnTo>
                  <a:lnTo>
                    <a:pt x="197" y="486"/>
                  </a:lnTo>
                  <a:lnTo>
                    <a:pt x="178" y="466"/>
                  </a:lnTo>
                  <a:lnTo>
                    <a:pt x="159" y="441"/>
                  </a:lnTo>
                  <a:lnTo>
                    <a:pt x="143" y="414"/>
                  </a:lnTo>
                  <a:lnTo>
                    <a:pt x="129" y="387"/>
                  </a:lnTo>
                  <a:lnTo>
                    <a:pt x="115" y="360"/>
                  </a:lnTo>
                  <a:lnTo>
                    <a:pt x="104" y="331"/>
                  </a:lnTo>
                  <a:lnTo>
                    <a:pt x="92" y="302"/>
                  </a:lnTo>
                  <a:lnTo>
                    <a:pt x="82" y="272"/>
                  </a:lnTo>
                  <a:lnTo>
                    <a:pt x="73" y="243"/>
                  </a:lnTo>
                  <a:lnTo>
                    <a:pt x="63" y="212"/>
                  </a:lnTo>
                  <a:lnTo>
                    <a:pt x="56" y="181"/>
                  </a:lnTo>
                  <a:lnTo>
                    <a:pt x="47" y="152"/>
                  </a:lnTo>
                  <a:lnTo>
                    <a:pt x="38" y="120"/>
                  </a:lnTo>
                  <a:lnTo>
                    <a:pt x="30" y="89"/>
                  </a:lnTo>
                  <a:lnTo>
                    <a:pt x="21" y="61"/>
                  </a:lnTo>
                  <a:lnTo>
                    <a:pt x="12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auto">
            <a:xfrm>
              <a:off x="1687" y="3254"/>
              <a:ext cx="694" cy="793"/>
            </a:xfrm>
            <a:custGeom>
              <a:avLst/>
              <a:gdLst>
                <a:gd name="T0" fmla="*/ 2276 w 2778"/>
                <a:gd name="T1" fmla="*/ 2693 h 3171"/>
                <a:gd name="T2" fmla="*/ 2453 w 2778"/>
                <a:gd name="T3" fmla="*/ 2915 h 3171"/>
                <a:gd name="T4" fmla="*/ 2674 w 2778"/>
                <a:gd name="T5" fmla="*/ 3099 h 3171"/>
                <a:gd name="T6" fmla="*/ 2728 w 2778"/>
                <a:gd name="T7" fmla="*/ 3169 h 3171"/>
                <a:gd name="T8" fmla="*/ 2652 w 2778"/>
                <a:gd name="T9" fmla="*/ 3168 h 3171"/>
                <a:gd name="T10" fmla="*/ 2584 w 2778"/>
                <a:gd name="T11" fmla="*/ 3153 h 3171"/>
                <a:gd name="T12" fmla="*/ 2503 w 2778"/>
                <a:gd name="T13" fmla="*/ 3114 h 3171"/>
                <a:gd name="T14" fmla="*/ 2386 w 2778"/>
                <a:gd name="T15" fmla="*/ 3044 h 3171"/>
                <a:gd name="T16" fmla="*/ 2259 w 2778"/>
                <a:gd name="T17" fmla="*/ 2971 h 3171"/>
                <a:gd name="T18" fmla="*/ 2127 w 2778"/>
                <a:gd name="T19" fmla="*/ 2916 h 3171"/>
                <a:gd name="T20" fmla="*/ 2006 w 2778"/>
                <a:gd name="T21" fmla="*/ 2898 h 3171"/>
                <a:gd name="T22" fmla="*/ 1884 w 2778"/>
                <a:gd name="T23" fmla="*/ 2904 h 3171"/>
                <a:gd name="T24" fmla="*/ 1755 w 2778"/>
                <a:gd name="T25" fmla="*/ 2926 h 3171"/>
                <a:gd name="T26" fmla="*/ 1621 w 2778"/>
                <a:gd name="T27" fmla="*/ 2959 h 3171"/>
                <a:gd name="T28" fmla="*/ 1479 w 2778"/>
                <a:gd name="T29" fmla="*/ 2996 h 3171"/>
                <a:gd name="T30" fmla="*/ 1326 w 2778"/>
                <a:gd name="T31" fmla="*/ 3030 h 3171"/>
                <a:gd name="T32" fmla="*/ 1256 w 2778"/>
                <a:gd name="T33" fmla="*/ 2715 h 3171"/>
                <a:gd name="T34" fmla="*/ 1106 w 2778"/>
                <a:gd name="T35" fmla="*/ 2395 h 3171"/>
                <a:gd name="T36" fmla="*/ 924 w 2778"/>
                <a:gd name="T37" fmla="*/ 2102 h 3171"/>
                <a:gd name="T38" fmla="*/ 780 w 2778"/>
                <a:gd name="T39" fmla="*/ 1781 h 3171"/>
                <a:gd name="T40" fmla="*/ 665 w 2778"/>
                <a:gd name="T41" fmla="*/ 1460 h 3171"/>
                <a:gd name="T42" fmla="*/ 551 w 2778"/>
                <a:gd name="T43" fmla="*/ 1138 h 3171"/>
                <a:gd name="T44" fmla="*/ 440 w 2778"/>
                <a:gd name="T45" fmla="*/ 889 h 3171"/>
                <a:gd name="T46" fmla="*/ 321 w 2778"/>
                <a:gd name="T47" fmla="*/ 748 h 3171"/>
                <a:gd name="T48" fmla="*/ 190 w 2778"/>
                <a:gd name="T49" fmla="*/ 605 h 3171"/>
                <a:gd name="T50" fmla="*/ 98 w 2778"/>
                <a:gd name="T51" fmla="*/ 443 h 3171"/>
                <a:gd name="T52" fmla="*/ 35 w 2778"/>
                <a:gd name="T53" fmla="*/ 198 h 3171"/>
                <a:gd name="T54" fmla="*/ 87 w 2778"/>
                <a:gd name="T55" fmla="*/ 88 h 3171"/>
                <a:gd name="T56" fmla="*/ 229 w 2778"/>
                <a:gd name="T57" fmla="*/ 54 h 3171"/>
                <a:gd name="T58" fmla="*/ 370 w 2778"/>
                <a:gd name="T59" fmla="*/ 16 h 3171"/>
                <a:gd name="T60" fmla="*/ 498 w 2778"/>
                <a:gd name="T61" fmla="*/ 0 h 3171"/>
                <a:gd name="T62" fmla="*/ 600 w 2778"/>
                <a:gd name="T63" fmla="*/ 5 h 3171"/>
                <a:gd name="T64" fmla="*/ 698 w 2778"/>
                <a:gd name="T65" fmla="*/ 22 h 3171"/>
                <a:gd name="T66" fmla="*/ 794 w 2778"/>
                <a:gd name="T67" fmla="*/ 49 h 3171"/>
                <a:gd name="T68" fmla="*/ 869 w 2778"/>
                <a:gd name="T69" fmla="*/ 75 h 3171"/>
                <a:gd name="T70" fmla="*/ 942 w 2778"/>
                <a:gd name="T71" fmla="*/ 110 h 3171"/>
                <a:gd name="T72" fmla="*/ 999 w 2778"/>
                <a:gd name="T73" fmla="*/ 162 h 3171"/>
                <a:gd name="T74" fmla="*/ 1064 w 2778"/>
                <a:gd name="T75" fmla="*/ 355 h 3171"/>
                <a:gd name="T76" fmla="*/ 1132 w 2778"/>
                <a:gd name="T77" fmla="*/ 498 h 3171"/>
                <a:gd name="T78" fmla="*/ 1201 w 2778"/>
                <a:gd name="T79" fmla="*/ 573 h 3171"/>
                <a:gd name="T80" fmla="*/ 1283 w 2778"/>
                <a:gd name="T81" fmla="*/ 633 h 3171"/>
                <a:gd name="T82" fmla="*/ 1365 w 2778"/>
                <a:gd name="T83" fmla="*/ 672 h 3171"/>
                <a:gd name="T84" fmla="*/ 1429 w 2778"/>
                <a:gd name="T85" fmla="*/ 686 h 3171"/>
                <a:gd name="T86" fmla="*/ 1501 w 2778"/>
                <a:gd name="T87" fmla="*/ 688 h 3171"/>
                <a:gd name="T88" fmla="*/ 1563 w 2778"/>
                <a:gd name="T89" fmla="*/ 680 h 3171"/>
                <a:gd name="T90" fmla="*/ 1484 w 2778"/>
                <a:gd name="T91" fmla="*/ 1136 h 3171"/>
                <a:gd name="T92" fmla="*/ 1454 w 2778"/>
                <a:gd name="T93" fmla="*/ 1467 h 3171"/>
                <a:gd name="T94" fmla="*/ 1534 w 2778"/>
                <a:gd name="T95" fmla="*/ 1615 h 3171"/>
                <a:gd name="T96" fmla="*/ 1661 w 2778"/>
                <a:gd name="T97" fmla="*/ 1692 h 3171"/>
                <a:gd name="T98" fmla="*/ 1785 w 2778"/>
                <a:gd name="T99" fmla="*/ 1793 h 3171"/>
                <a:gd name="T100" fmla="*/ 1894 w 2778"/>
                <a:gd name="T101" fmla="*/ 1921 h 3171"/>
                <a:gd name="T102" fmla="*/ 1979 w 2778"/>
                <a:gd name="T103" fmla="*/ 2065 h 3171"/>
                <a:gd name="T104" fmla="*/ 2051 w 2778"/>
                <a:gd name="T105" fmla="*/ 2230 h 3171"/>
                <a:gd name="T106" fmla="*/ 2114 w 2778"/>
                <a:gd name="T107" fmla="*/ 2400 h 3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78" h="3171">
                  <a:moveTo>
                    <a:pt x="2152" y="2493"/>
                  </a:moveTo>
                  <a:lnTo>
                    <a:pt x="2183" y="2544"/>
                  </a:lnTo>
                  <a:lnTo>
                    <a:pt x="2213" y="2594"/>
                  </a:lnTo>
                  <a:lnTo>
                    <a:pt x="2245" y="2644"/>
                  </a:lnTo>
                  <a:lnTo>
                    <a:pt x="2276" y="2693"/>
                  </a:lnTo>
                  <a:lnTo>
                    <a:pt x="2310" y="2740"/>
                  </a:lnTo>
                  <a:lnTo>
                    <a:pt x="2343" y="2785"/>
                  </a:lnTo>
                  <a:lnTo>
                    <a:pt x="2378" y="2830"/>
                  </a:lnTo>
                  <a:lnTo>
                    <a:pt x="2415" y="2873"/>
                  </a:lnTo>
                  <a:lnTo>
                    <a:pt x="2453" y="2915"/>
                  </a:lnTo>
                  <a:lnTo>
                    <a:pt x="2493" y="2955"/>
                  </a:lnTo>
                  <a:lnTo>
                    <a:pt x="2534" y="2994"/>
                  </a:lnTo>
                  <a:lnTo>
                    <a:pt x="2579" y="3030"/>
                  </a:lnTo>
                  <a:lnTo>
                    <a:pt x="2625" y="3065"/>
                  </a:lnTo>
                  <a:lnTo>
                    <a:pt x="2674" y="3099"/>
                  </a:lnTo>
                  <a:lnTo>
                    <a:pt x="2723" y="3131"/>
                  </a:lnTo>
                  <a:lnTo>
                    <a:pt x="2778" y="3161"/>
                  </a:lnTo>
                  <a:lnTo>
                    <a:pt x="2761" y="3164"/>
                  </a:lnTo>
                  <a:lnTo>
                    <a:pt x="2745" y="3168"/>
                  </a:lnTo>
                  <a:lnTo>
                    <a:pt x="2728" y="3169"/>
                  </a:lnTo>
                  <a:lnTo>
                    <a:pt x="2713" y="3170"/>
                  </a:lnTo>
                  <a:lnTo>
                    <a:pt x="2698" y="3171"/>
                  </a:lnTo>
                  <a:lnTo>
                    <a:pt x="2682" y="3171"/>
                  </a:lnTo>
                  <a:lnTo>
                    <a:pt x="2668" y="3170"/>
                  </a:lnTo>
                  <a:lnTo>
                    <a:pt x="2652" y="3168"/>
                  </a:lnTo>
                  <a:lnTo>
                    <a:pt x="2639" y="3166"/>
                  </a:lnTo>
                  <a:lnTo>
                    <a:pt x="2625" y="3163"/>
                  </a:lnTo>
                  <a:lnTo>
                    <a:pt x="2612" y="3160"/>
                  </a:lnTo>
                  <a:lnTo>
                    <a:pt x="2599" y="3156"/>
                  </a:lnTo>
                  <a:lnTo>
                    <a:pt x="2584" y="3153"/>
                  </a:lnTo>
                  <a:lnTo>
                    <a:pt x="2573" y="3147"/>
                  </a:lnTo>
                  <a:lnTo>
                    <a:pt x="2559" y="3141"/>
                  </a:lnTo>
                  <a:lnTo>
                    <a:pt x="2547" y="3136"/>
                  </a:lnTo>
                  <a:lnTo>
                    <a:pt x="2525" y="3127"/>
                  </a:lnTo>
                  <a:lnTo>
                    <a:pt x="2503" y="3114"/>
                  </a:lnTo>
                  <a:lnTo>
                    <a:pt x="2482" y="3103"/>
                  </a:lnTo>
                  <a:lnTo>
                    <a:pt x="2459" y="3088"/>
                  </a:lnTo>
                  <a:lnTo>
                    <a:pt x="2435" y="3074"/>
                  </a:lnTo>
                  <a:lnTo>
                    <a:pt x="2411" y="3060"/>
                  </a:lnTo>
                  <a:lnTo>
                    <a:pt x="2386" y="3044"/>
                  </a:lnTo>
                  <a:lnTo>
                    <a:pt x="2362" y="3029"/>
                  </a:lnTo>
                  <a:lnTo>
                    <a:pt x="2336" y="3014"/>
                  </a:lnTo>
                  <a:lnTo>
                    <a:pt x="2311" y="2998"/>
                  </a:lnTo>
                  <a:lnTo>
                    <a:pt x="2285" y="2984"/>
                  </a:lnTo>
                  <a:lnTo>
                    <a:pt x="2259" y="2971"/>
                  </a:lnTo>
                  <a:lnTo>
                    <a:pt x="2232" y="2956"/>
                  </a:lnTo>
                  <a:lnTo>
                    <a:pt x="2204" y="2945"/>
                  </a:lnTo>
                  <a:lnTo>
                    <a:pt x="2177" y="2933"/>
                  </a:lnTo>
                  <a:lnTo>
                    <a:pt x="2151" y="2924"/>
                  </a:lnTo>
                  <a:lnTo>
                    <a:pt x="2127" y="2916"/>
                  </a:lnTo>
                  <a:lnTo>
                    <a:pt x="2103" y="2911"/>
                  </a:lnTo>
                  <a:lnTo>
                    <a:pt x="2079" y="2906"/>
                  </a:lnTo>
                  <a:lnTo>
                    <a:pt x="2055" y="2903"/>
                  </a:lnTo>
                  <a:lnTo>
                    <a:pt x="2031" y="2900"/>
                  </a:lnTo>
                  <a:lnTo>
                    <a:pt x="2006" y="2898"/>
                  </a:lnTo>
                  <a:lnTo>
                    <a:pt x="1983" y="2898"/>
                  </a:lnTo>
                  <a:lnTo>
                    <a:pt x="1958" y="2898"/>
                  </a:lnTo>
                  <a:lnTo>
                    <a:pt x="1934" y="2899"/>
                  </a:lnTo>
                  <a:lnTo>
                    <a:pt x="1909" y="2901"/>
                  </a:lnTo>
                  <a:lnTo>
                    <a:pt x="1884" y="2904"/>
                  </a:lnTo>
                  <a:lnTo>
                    <a:pt x="1859" y="2906"/>
                  </a:lnTo>
                  <a:lnTo>
                    <a:pt x="1832" y="2911"/>
                  </a:lnTo>
                  <a:lnTo>
                    <a:pt x="1807" y="2915"/>
                  </a:lnTo>
                  <a:lnTo>
                    <a:pt x="1781" y="2921"/>
                  </a:lnTo>
                  <a:lnTo>
                    <a:pt x="1755" y="2926"/>
                  </a:lnTo>
                  <a:lnTo>
                    <a:pt x="1728" y="2932"/>
                  </a:lnTo>
                  <a:lnTo>
                    <a:pt x="1702" y="2938"/>
                  </a:lnTo>
                  <a:lnTo>
                    <a:pt x="1674" y="2946"/>
                  </a:lnTo>
                  <a:lnTo>
                    <a:pt x="1648" y="2951"/>
                  </a:lnTo>
                  <a:lnTo>
                    <a:pt x="1621" y="2959"/>
                  </a:lnTo>
                  <a:lnTo>
                    <a:pt x="1592" y="2966"/>
                  </a:lnTo>
                  <a:lnTo>
                    <a:pt x="1564" y="2974"/>
                  </a:lnTo>
                  <a:lnTo>
                    <a:pt x="1536" y="2981"/>
                  </a:lnTo>
                  <a:lnTo>
                    <a:pt x="1507" y="2989"/>
                  </a:lnTo>
                  <a:lnTo>
                    <a:pt x="1479" y="2996"/>
                  </a:lnTo>
                  <a:lnTo>
                    <a:pt x="1448" y="3003"/>
                  </a:lnTo>
                  <a:lnTo>
                    <a:pt x="1418" y="3011"/>
                  </a:lnTo>
                  <a:lnTo>
                    <a:pt x="1389" y="3017"/>
                  </a:lnTo>
                  <a:lnTo>
                    <a:pt x="1358" y="3023"/>
                  </a:lnTo>
                  <a:lnTo>
                    <a:pt x="1326" y="3030"/>
                  </a:lnTo>
                  <a:lnTo>
                    <a:pt x="1294" y="3036"/>
                  </a:lnTo>
                  <a:lnTo>
                    <a:pt x="1294" y="2948"/>
                  </a:lnTo>
                  <a:lnTo>
                    <a:pt x="1288" y="2865"/>
                  </a:lnTo>
                  <a:lnTo>
                    <a:pt x="1274" y="2789"/>
                  </a:lnTo>
                  <a:lnTo>
                    <a:pt x="1256" y="2715"/>
                  </a:lnTo>
                  <a:lnTo>
                    <a:pt x="1233" y="2645"/>
                  </a:lnTo>
                  <a:lnTo>
                    <a:pt x="1206" y="2580"/>
                  </a:lnTo>
                  <a:lnTo>
                    <a:pt x="1175" y="2517"/>
                  </a:lnTo>
                  <a:lnTo>
                    <a:pt x="1142" y="2454"/>
                  </a:lnTo>
                  <a:lnTo>
                    <a:pt x="1106" y="2395"/>
                  </a:lnTo>
                  <a:lnTo>
                    <a:pt x="1070" y="2336"/>
                  </a:lnTo>
                  <a:lnTo>
                    <a:pt x="1033" y="2279"/>
                  </a:lnTo>
                  <a:lnTo>
                    <a:pt x="996" y="2221"/>
                  </a:lnTo>
                  <a:lnTo>
                    <a:pt x="960" y="2162"/>
                  </a:lnTo>
                  <a:lnTo>
                    <a:pt x="924" y="2102"/>
                  </a:lnTo>
                  <a:lnTo>
                    <a:pt x="891" y="2039"/>
                  </a:lnTo>
                  <a:lnTo>
                    <a:pt x="861" y="1975"/>
                  </a:lnTo>
                  <a:lnTo>
                    <a:pt x="833" y="1911"/>
                  </a:lnTo>
                  <a:lnTo>
                    <a:pt x="807" y="1846"/>
                  </a:lnTo>
                  <a:lnTo>
                    <a:pt x="780" y="1781"/>
                  </a:lnTo>
                  <a:lnTo>
                    <a:pt x="756" y="1717"/>
                  </a:lnTo>
                  <a:lnTo>
                    <a:pt x="733" y="1652"/>
                  </a:lnTo>
                  <a:lnTo>
                    <a:pt x="710" y="1588"/>
                  </a:lnTo>
                  <a:lnTo>
                    <a:pt x="688" y="1524"/>
                  </a:lnTo>
                  <a:lnTo>
                    <a:pt x="665" y="1460"/>
                  </a:lnTo>
                  <a:lnTo>
                    <a:pt x="644" y="1397"/>
                  </a:lnTo>
                  <a:lnTo>
                    <a:pt x="621" y="1332"/>
                  </a:lnTo>
                  <a:lnTo>
                    <a:pt x="598" y="1267"/>
                  </a:lnTo>
                  <a:lnTo>
                    <a:pt x="576" y="1203"/>
                  </a:lnTo>
                  <a:lnTo>
                    <a:pt x="551" y="1138"/>
                  </a:lnTo>
                  <a:lnTo>
                    <a:pt x="526" y="1073"/>
                  </a:lnTo>
                  <a:lnTo>
                    <a:pt x="499" y="1009"/>
                  </a:lnTo>
                  <a:lnTo>
                    <a:pt x="471" y="944"/>
                  </a:lnTo>
                  <a:lnTo>
                    <a:pt x="458" y="916"/>
                  </a:lnTo>
                  <a:lnTo>
                    <a:pt x="440" y="889"/>
                  </a:lnTo>
                  <a:lnTo>
                    <a:pt x="421" y="862"/>
                  </a:lnTo>
                  <a:lnTo>
                    <a:pt x="398" y="833"/>
                  </a:lnTo>
                  <a:lnTo>
                    <a:pt x="374" y="806"/>
                  </a:lnTo>
                  <a:lnTo>
                    <a:pt x="348" y="777"/>
                  </a:lnTo>
                  <a:lnTo>
                    <a:pt x="321" y="748"/>
                  </a:lnTo>
                  <a:lnTo>
                    <a:pt x="295" y="719"/>
                  </a:lnTo>
                  <a:lnTo>
                    <a:pt x="267" y="691"/>
                  </a:lnTo>
                  <a:lnTo>
                    <a:pt x="241" y="663"/>
                  </a:lnTo>
                  <a:lnTo>
                    <a:pt x="215" y="633"/>
                  </a:lnTo>
                  <a:lnTo>
                    <a:pt x="190" y="605"/>
                  </a:lnTo>
                  <a:lnTo>
                    <a:pt x="168" y="578"/>
                  </a:lnTo>
                  <a:lnTo>
                    <a:pt x="148" y="550"/>
                  </a:lnTo>
                  <a:lnTo>
                    <a:pt x="131" y="523"/>
                  </a:lnTo>
                  <a:lnTo>
                    <a:pt x="117" y="496"/>
                  </a:lnTo>
                  <a:lnTo>
                    <a:pt x="98" y="443"/>
                  </a:lnTo>
                  <a:lnTo>
                    <a:pt x="82" y="394"/>
                  </a:lnTo>
                  <a:lnTo>
                    <a:pt x="71" y="345"/>
                  </a:lnTo>
                  <a:lnTo>
                    <a:pt x="59" y="297"/>
                  </a:lnTo>
                  <a:lnTo>
                    <a:pt x="49" y="248"/>
                  </a:lnTo>
                  <a:lnTo>
                    <a:pt x="35" y="198"/>
                  </a:lnTo>
                  <a:lnTo>
                    <a:pt x="21" y="146"/>
                  </a:lnTo>
                  <a:lnTo>
                    <a:pt x="0" y="95"/>
                  </a:lnTo>
                  <a:lnTo>
                    <a:pt x="30" y="95"/>
                  </a:lnTo>
                  <a:lnTo>
                    <a:pt x="57" y="93"/>
                  </a:lnTo>
                  <a:lnTo>
                    <a:pt x="87" y="88"/>
                  </a:lnTo>
                  <a:lnTo>
                    <a:pt x="115" y="84"/>
                  </a:lnTo>
                  <a:lnTo>
                    <a:pt x="143" y="77"/>
                  </a:lnTo>
                  <a:lnTo>
                    <a:pt x="172" y="70"/>
                  </a:lnTo>
                  <a:lnTo>
                    <a:pt x="199" y="62"/>
                  </a:lnTo>
                  <a:lnTo>
                    <a:pt x="229" y="54"/>
                  </a:lnTo>
                  <a:lnTo>
                    <a:pt x="257" y="46"/>
                  </a:lnTo>
                  <a:lnTo>
                    <a:pt x="286" y="37"/>
                  </a:lnTo>
                  <a:lnTo>
                    <a:pt x="314" y="30"/>
                  </a:lnTo>
                  <a:lnTo>
                    <a:pt x="342" y="22"/>
                  </a:lnTo>
                  <a:lnTo>
                    <a:pt x="370" y="16"/>
                  </a:lnTo>
                  <a:lnTo>
                    <a:pt x="399" y="9"/>
                  </a:lnTo>
                  <a:lnTo>
                    <a:pt x="428" y="5"/>
                  </a:lnTo>
                  <a:lnTo>
                    <a:pt x="457" y="2"/>
                  </a:lnTo>
                  <a:lnTo>
                    <a:pt x="478" y="1"/>
                  </a:lnTo>
                  <a:lnTo>
                    <a:pt x="498" y="0"/>
                  </a:lnTo>
                  <a:lnTo>
                    <a:pt x="519" y="0"/>
                  </a:lnTo>
                  <a:lnTo>
                    <a:pt x="539" y="0"/>
                  </a:lnTo>
                  <a:lnTo>
                    <a:pt x="559" y="1"/>
                  </a:lnTo>
                  <a:lnTo>
                    <a:pt x="580" y="3"/>
                  </a:lnTo>
                  <a:lnTo>
                    <a:pt x="600" y="5"/>
                  </a:lnTo>
                  <a:lnTo>
                    <a:pt x="620" y="8"/>
                  </a:lnTo>
                  <a:lnTo>
                    <a:pt x="639" y="10"/>
                  </a:lnTo>
                  <a:lnTo>
                    <a:pt x="659" y="14"/>
                  </a:lnTo>
                  <a:lnTo>
                    <a:pt x="678" y="18"/>
                  </a:lnTo>
                  <a:lnTo>
                    <a:pt x="698" y="22"/>
                  </a:lnTo>
                  <a:lnTo>
                    <a:pt x="719" y="28"/>
                  </a:lnTo>
                  <a:lnTo>
                    <a:pt x="738" y="33"/>
                  </a:lnTo>
                  <a:lnTo>
                    <a:pt x="758" y="38"/>
                  </a:lnTo>
                  <a:lnTo>
                    <a:pt x="778" y="44"/>
                  </a:lnTo>
                  <a:lnTo>
                    <a:pt x="794" y="49"/>
                  </a:lnTo>
                  <a:lnTo>
                    <a:pt x="808" y="53"/>
                  </a:lnTo>
                  <a:lnTo>
                    <a:pt x="822" y="58"/>
                  </a:lnTo>
                  <a:lnTo>
                    <a:pt x="840" y="62"/>
                  </a:lnTo>
                  <a:lnTo>
                    <a:pt x="854" y="68"/>
                  </a:lnTo>
                  <a:lnTo>
                    <a:pt x="869" y="75"/>
                  </a:lnTo>
                  <a:lnTo>
                    <a:pt x="885" y="79"/>
                  </a:lnTo>
                  <a:lnTo>
                    <a:pt x="900" y="86"/>
                  </a:lnTo>
                  <a:lnTo>
                    <a:pt x="915" y="94"/>
                  </a:lnTo>
                  <a:lnTo>
                    <a:pt x="929" y="101"/>
                  </a:lnTo>
                  <a:lnTo>
                    <a:pt x="942" y="110"/>
                  </a:lnTo>
                  <a:lnTo>
                    <a:pt x="956" y="119"/>
                  </a:lnTo>
                  <a:lnTo>
                    <a:pt x="967" y="128"/>
                  </a:lnTo>
                  <a:lnTo>
                    <a:pt x="979" y="140"/>
                  </a:lnTo>
                  <a:lnTo>
                    <a:pt x="989" y="150"/>
                  </a:lnTo>
                  <a:lnTo>
                    <a:pt x="999" y="162"/>
                  </a:lnTo>
                  <a:lnTo>
                    <a:pt x="1019" y="196"/>
                  </a:lnTo>
                  <a:lnTo>
                    <a:pt x="1033" y="235"/>
                  </a:lnTo>
                  <a:lnTo>
                    <a:pt x="1044" y="274"/>
                  </a:lnTo>
                  <a:lnTo>
                    <a:pt x="1054" y="314"/>
                  </a:lnTo>
                  <a:lnTo>
                    <a:pt x="1064" y="355"/>
                  </a:lnTo>
                  <a:lnTo>
                    <a:pt x="1074" y="394"/>
                  </a:lnTo>
                  <a:lnTo>
                    <a:pt x="1087" y="432"/>
                  </a:lnTo>
                  <a:lnTo>
                    <a:pt x="1108" y="466"/>
                  </a:lnTo>
                  <a:lnTo>
                    <a:pt x="1120" y="483"/>
                  </a:lnTo>
                  <a:lnTo>
                    <a:pt x="1132" y="498"/>
                  </a:lnTo>
                  <a:lnTo>
                    <a:pt x="1145" y="514"/>
                  </a:lnTo>
                  <a:lnTo>
                    <a:pt x="1158" y="530"/>
                  </a:lnTo>
                  <a:lnTo>
                    <a:pt x="1173" y="543"/>
                  </a:lnTo>
                  <a:lnTo>
                    <a:pt x="1186" y="558"/>
                  </a:lnTo>
                  <a:lnTo>
                    <a:pt x="1201" y="573"/>
                  </a:lnTo>
                  <a:lnTo>
                    <a:pt x="1217" y="585"/>
                  </a:lnTo>
                  <a:lnTo>
                    <a:pt x="1233" y="599"/>
                  </a:lnTo>
                  <a:lnTo>
                    <a:pt x="1249" y="610"/>
                  </a:lnTo>
                  <a:lnTo>
                    <a:pt x="1266" y="623"/>
                  </a:lnTo>
                  <a:lnTo>
                    <a:pt x="1283" y="633"/>
                  </a:lnTo>
                  <a:lnTo>
                    <a:pt x="1300" y="645"/>
                  </a:lnTo>
                  <a:lnTo>
                    <a:pt x="1318" y="653"/>
                  </a:lnTo>
                  <a:lnTo>
                    <a:pt x="1337" y="662"/>
                  </a:lnTo>
                  <a:lnTo>
                    <a:pt x="1355" y="670"/>
                  </a:lnTo>
                  <a:lnTo>
                    <a:pt x="1365" y="672"/>
                  </a:lnTo>
                  <a:lnTo>
                    <a:pt x="1376" y="675"/>
                  </a:lnTo>
                  <a:lnTo>
                    <a:pt x="1389" y="679"/>
                  </a:lnTo>
                  <a:lnTo>
                    <a:pt x="1401" y="681"/>
                  </a:lnTo>
                  <a:lnTo>
                    <a:pt x="1414" y="683"/>
                  </a:lnTo>
                  <a:lnTo>
                    <a:pt x="1429" y="686"/>
                  </a:lnTo>
                  <a:lnTo>
                    <a:pt x="1443" y="687"/>
                  </a:lnTo>
                  <a:lnTo>
                    <a:pt x="1458" y="688"/>
                  </a:lnTo>
                  <a:lnTo>
                    <a:pt x="1473" y="688"/>
                  </a:lnTo>
                  <a:lnTo>
                    <a:pt x="1487" y="689"/>
                  </a:lnTo>
                  <a:lnTo>
                    <a:pt x="1501" y="688"/>
                  </a:lnTo>
                  <a:lnTo>
                    <a:pt x="1515" y="688"/>
                  </a:lnTo>
                  <a:lnTo>
                    <a:pt x="1529" y="687"/>
                  </a:lnTo>
                  <a:lnTo>
                    <a:pt x="1541" y="684"/>
                  </a:lnTo>
                  <a:lnTo>
                    <a:pt x="1553" y="682"/>
                  </a:lnTo>
                  <a:lnTo>
                    <a:pt x="1563" y="680"/>
                  </a:lnTo>
                  <a:lnTo>
                    <a:pt x="1553" y="771"/>
                  </a:lnTo>
                  <a:lnTo>
                    <a:pt x="1537" y="862"/>
                  </a:lnTo>
                  <a:lnTo>
                    <a:pt x="1521" y="953"/>
                  </a:lnTo>
                  <a:lnTo>
                    <a:pt x="1503" y="1044"/>
                  </a:lnTo>
                  <a:lnTo>
                    <a:pt x="1484" y="1136"/>
                  </a:lnTo>
                  <a:lnTo>
                    <a:pt x="1467" y="1227"/>
                  </a:lnTo>
                  <a:lnTo>
                    <a:pt x="1453" y="1318"/>
                  </a:lnTo>
                  <a:lnTo>
                    <a:pt x="1441" y="1408"/>
                  </a:lnTo>
                  <a:lnTo>
                    <a:pt x="1445" y="1435"/>
                  </a:lnTo>
                  <a:lnTo>
                    <a:pt x="1454" y="1467"/>
                  </a:lnTo>
                  <a:lnTo>
                    <a:pt x="1464" y="1500"/>
                  </a:lnTo>
                  <a:lnTo>
                    <a:pt x="1479" y="1533"/>
                  </a:lnTo>
                  <a:lnTo>
                    <a:pt x="1496" y="1564"/>
                  </a:lnTo>
                  <a:lnTo>
                    <a:pt x="1514" y="1592"/>
                  </a:lnTo>
                  <a:lnTo>
                    <a:pt x="1534" y="1615"/>
                  </a:lnTo>
                  <a:lnTo>
                    <a:pt x="1556" y="1630"/>
                  </a:lnTo>
                  <a:lnTo>
                    <a:pt x="1582" y="1644"/>
                  </a:lnTo>
                  <a:lnTo>
                    <a:pt x="1608" y="1658"/>
                  </a:lnTo>
                  <a:lnTo>
                    <a:pt x="1635" y="1674"/>
                  </a:lnTo>
                  <a:lnTo>
                    <a:pt x="1661" y="1692"/>
                  </a:lnTo>
                  <a:lnTo>
                    <a:pt x="1687" y="1710"/>
                  </a:lnTo>
                  <a:lnTo>
                    <a:pt x="1712" y="1729"/>
                  </a:lnTo>
                  <a:lnTo>
                    <a:pt x="1737" y="1749"/>
                  </a:lnTo>
                  <a:lnTo>
                    <a:pt x="1761" y="1771"/>
                  </a:lnTo>
                  <a:lnTo>
                    <a:pt x="1785" y="1793"/>
                  </a:lnTo>
                  <a:lnTo>
                    <a:pt x="1809" y="1817"/>
                  </a:lnTo>
                  <a:lnTo>
                    <a:pt x="1831" y="1841"/>
                  </a:lnTo>
                  <a:lnTo>
                    <a:pt x="1853" y="1867"/>
                  </a:lnTo>
                  <a:lnTo>
                    <a:pt x="1873" y="1894"/>
                  </a:lnTo>
                  <a:lnTo>
                    <a:pt x="1894" y="1921"/>
                  </a:lnTo>
                  <a:lnTo>
                    <a:pt x="1913" y="1948"/>
                  </a:lnTo>
                  <a:lnTo>
                    <a:pt x="1933" y="1978"/>
                  </a:lnTo>
                  <a:lnTo>
                    <a:pt x="1948" y="2006"/>
                  </a:lnTo>
                  <a:lnTo>
                    <a:pt x="1963" y="2036"/>
                  </a:lnTo>
                  <a:lnTo>
                    <a:pt x="1979" y="2065"/>
                  </a:lnTo>
                  <a:lnTo>
                    <a:pt x="1994" y="2097"/>
                  </a:lnTo>
                  <a:lnTo>
                    <a:pt x="2008" y="2130"/>
                  </a:lnTo>
                  <a:lnTo>
                    <a:pt x="2022" y="2163"/>
                  </a:lnTo>
                  <a:lnTo>
                    <a:pt x="2036" y="2197"/>
                  </a:lnTo>
                  <a:lnTo>
                    <a:pt x="2051" y="2230"/>
                  </a:lnTo>
                  <a:lnTo>
                    <a:pt x="2063" y="2266"/>
                  </a:lnTo>
                  <a:lnTo>
                    <a:pt x="2077" y="2299"/>
                  </a:lnTo>
                  <a:lnTo>
                    <a:pt x="2089" y="2334"/>
                  </a:lnTo>
                  <a:lnTo>
                    <a:pt x="2103" y="2366"/>
                  </a:lnTo>
                  <a:lnTo>
                    <a:pt x="2114" y="2400"/>
                  </a:lnTo>
                  <a:lnTo>
                    <a:pt x="2127" y="2430"/>
                  </a:lnTo>
                  <a:lnTo>
                    <a:pt x="2140" y="2462"/>
                  </a:lnTo>
                  <a:lnTo>
                    <a:pt x="2152" y="2493"/>
                  </a:lnTo>
                  <a:close/>
                </a:path>
              </a:pathLst>
            </a:custGeom>
            <a:solidFill>
              <a:srgbClr val="CC0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auto">
            <a:xfrm>
              <a:off x="960" y="3168"/>
              <a:ext cx="680" cy="878"/>
            </a:xfrm>
            <a:custGeom>
              <a:avLst/>
              <a:gdLst>
                <a:gd name="T0" fmla="*/ 2632 w 2722"/>
                <a:gd name="T1" fmla="*/ 3496 h 3514"/>
                <a:gd name="T2" fmla="*/ 2526 w 2722"/>
                <a:gd name="T3" fmla="*/ 3426 h 3514"/>
                <a:gd name="T4" fmla="*/ 2424 w 2722"/>
                <a:gd name="T5" fmla="*/ 3339 h 3514"/>
                <a:gd name="T6" fmla="*/ 2316 w 2722"/>
                <a:gd name="T7" fmla="*/ 3269 h 3514"/>
                <a:gd name="T8" fmla="*/ 2217 w 2722"/>
                <a:gd name="T9" fmla="*/ 3245 h 3514"/>
                <a:gd name="T10" fmla="*/ 2142 w 2722"/>
                <a:gd name="T11" fmla="*/ 3248 h 3514"/>
                <a:gd name="T12" fmla="*/ 2070 w 2722"/>
                <a:gd name="T13" fmla="*/ 3258 h 3514"/>
                <a:gd name="T14" fmla="*/ 1986 w 2722"/>
                <a:gd name="T15" fmla="*/ 3268 h 3514"/>
                <a:gd name="T16" fmla="*/ 1863 w 2722"/>
                <a:gd name="T17" fmla="*/ 3265 h 3514"/>
                <a:gd name="T18" fmla="*/ 1720 w 2722"/>
                <a:gd name="T19" fmla="*/ 3250 h 3514"/>
                <a:gd name="T20" fmla="*/ 1574 w 2722"/>
                <a:gd name="T21" fmla="*/ 3236 h 3514"/>
                <a:gd name="T22" fmla="*/ 1440 w 2722"/>
                <a:gd name="T23" fmla="*/ 3241 h 3514"/>
                <a:gd name="T24" fmla="*/ 1318 w 2722"/>
                <a:gd name="T25" fmla="*/ 3273 h 3514"/>
                <a:gd name="T26" fmla="*/ 1197 w 2722"/>
                <a:gd name="T27" fmla="*/ 3321 h 3514"/>
                <a:gd name="T28" fmla="*/ 1076 w 2722"/>
                <a:gd name="T29" fmla="*/ 3376 h 3514"/>
                <a:gd name="T30" fmla="*/ 955 w 2722"/>
                <a:gd name="T31" fmla="*/ 3423 h 3514"/>
                <a:gd name="T32" fmla="*/ 868 w 2722"/>
                <a:gd name="T33" fmla="*/ 3444 h 3514"/>
                <a:gd name="T34" fmla="*/ 787 w 2722"/>
                <a:gd name="T35" fmla="*/ 3452 h 3514"/>
                <a:gd name="T36" fmla="*/ 705 w 2722"/>
                <a:gd name="T37" fmla="*/ 3452 h 3514"/>
                <a:gd name="T38" fmla="*/ 626 w 2722"/>
                <a:gd name="T39" fmla="*/ 3450 h 3514"/>
                <a:gd name="T40" fmla="*/ 23 w 2722"/>
                <a:gd name="T41" fmla="*/ 11 h 3514"/>
                <a:gd name="T42" fmla="*/ 68 w 2722"/>
                <a:gd name="T43" fmla="*/ 35 h 3514"/>
                <a:gd name="T44" fmla="*/ 114 w 2722"/>
                <a:gd name="T45" fmla="*/ 58 h 3514"/>
                <a:gd name="T46" fmla="*/ 160 w 2722"/>
                <a:gd name="T47" fmla="*/ 78 h 3514"/>
                <a:gd name="T48" fmla="*/ 230 w 2722"/>
                <a:gd name="T49" fmla="*/ 91 h 3514"/>
                <a:gd name="T50" fmla="*/ 318 w 2722"/>
                <a:gd name="T51" fmla="*/ 91 h 3514"/>
                <a:gd name="T52" fmla="*/ 406 w 2722"/>
                <a:gd name="T53" fmla="*/ 84 h 3514"/>
                <a:gd name="T54" fmla="*/ 494 w 2722"/>
                <a:gd name="T55" fmla="*/ 85 h 3514"/>
                <a:gd name="T56" fmla="*/ 627 w 2722"/>
                <a:gd name="T57" fmla="*/ 123 h 3514"/>
                <a:gd name="T58" fmla="*/ 793 w 2722"/>
                <a:gd name="T59" fmla="*/ 193 h 3514"/>
                <a:gd name="T60" fmla="*/ 952 w 2722"/>
                <a:gd name="T61" fmla="*/ 270 h 3514"/>
                <a:gd name="T62" fmla="*/ 1119 w 2722"/>
                <a:gd name="T63" fmla="*/ 336 h 3514"/>
                <a:gd name="T64" fmla="*/ 1266 w 2722"/>
                <a:gd name="T65" fmla="*/ 369 h 3514"/>
                <a:gd name="T66" fmla="*/ 1405 w 2722"/>
                <a:gd name="T67" fmla="*/ 371 h 3514"/>
                <a:gd name="T68" fmla="*/ 1554 w 2722"/>
                <a:gd name="T69" fmla="*/ 359 h 3514"/>
                <a:gd name="T70" fmla="*/ 1689 w 2722"/>
                <a:gd name="T71" fmla="*/ 342 h 3514"/>
                <a:gd name="T72" fmla="*/ 1808 w 2722"/>
                <a:gd name="T73" fmla="*/ 466 h 3514"/>
                <a:gd name="T74" fmla="*/ 1877 w 2722"/>
                <a:gd name="T75" fmla="*/ 696 h 3514"/>
                <a:gd name="T76" fmla="*/ 1905 w 2722"/>
                <a:gd name="T77" fmla="*/ 910 h 3514"/>
                <a:gd name="T78" fmla="*/ 1940 w 2722"/>
                <a:gd name="T79" fmla="*/ 1145 h 3514"/>
                <a:gd name="T80" fmla="*/ 2011 w 2722"/>
                <a:gd name="T81" fmla="*/ 1358 h 3514"/>
                <a:gd name="T82" fmla="*/ 2146 w 2722"/>
                <a:gd name="T83" fmla="*/ 1592 h 3514"/>
                <a:gd name="T84" fmla="*/ 2315 w 2722"/>
                <a:gd name="T85" fmla="*/ 1864 h 3514"/>
                <a:gd name="T86" fmla="*/ 2449 w 2722"/>
                <a:gd name="T87" fmla="*/ 2099 h 3514"/>
                <a:gd name="T88" fmla="*/ 2532 w 2722"/>
                <a:gd name="T89" fmla="*/ 2360 h 3514"/>
                <a:gd name="T90" fmla="*/ 2585 w 2722"/>
                <a:gd name="T91" fmla="*/ 2689 h 3514"/>
                <a:gd name="T92" fmla="*/ 2618 w 2722"/>
                <a:gd name="T93" fmla="*/ 3000 h 3514"/>
                <a:gd name="T94" fmla="*/ 2673 w 2722"/>
                <a:gd name="T95" fmla="*/ 3329 h 3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22" h="3514">
                  <a:moveTo>
                    <a:pt x="2722" y="3514"/>
                  </a:moveTo>
                  <a:lnTo>
                    <a:pt x="2690" y="3511"/>
                  </a:lnTo>
                  <a:lnTo>
                    <a:pt x="2660" y="3506"/>
                  </a:lnTo>
                  <a:lnTo>
                    <a:pt x="2632" y="3496"/>
                  </a:lnTo>
                  <a:lnTo>
                    <a:pt x="2605" y="3482"/>
                  </a:lnTo>
                  <a:lnTo>
                    <a:pt x="2578" y="3465"/>
                  </a:lnTo>
                  <a:lnTo>
                    <a:pt x="2552" y="3447"/>
                  </a:lnTo>
                  <a:lnTo>
                    <a:pt x="2526" y="3426"/>
                  </a:lnTo>
                  <a:lnTo>
                    <a:pt x="2501" y="3405"/>
                  </a:lnTo>
                  <a:lnTo>
                    <a:pt x="2475" y="3383"/>
                  </a:lnTo>
                  <a:lnTo>
                    <a:pt x="2450" y="3360"/>
                  </a:lnTo>
                  <a:lnTo>
                    <a:pt x="2424" y="3339"/>
                  </a:lnTo>
                  <a:lnTo>
                    <a:pt x="2398" y="3318"/>
                  </a:lnTo>
                  <a:lnTo>
                    <a:pt x="2370" y="3299"/>
                  </a:lnTo>
                  <a:lnTo>
                    <a:pt x="2344" y="3282"/>
                  </a:lnTo>
                  <a:lnTo>
                    <a:pt x="2316" y="3269"/>
                  </a:lnTo>
                  <a:lnTo>
                    <a:pt x="2285" y="3258"/>
                  </a:lnTo>
                  <a:lnTo>
                    <a:pt x="2260" y="3251"/>
                  </a:lnTo>
                  <a:lnTo>
                    <a:pt x="2237" y="3249"/>
                  </a:lnTo>
                  <a:lnTo>
                    <a:pt x="2217" y="3245"/>
                  </a:lnTo>
                  <a:lnTo>
                    <a:pt x="2196" y="3244"/>
                  </a:lnTo>
                  <a:lnTo>
                    <a:pt x="2178" y="3244"/>
                  </a:lnTo>
                  <a:lnTo>
                    <a:pt x="2159" y="3245"/>
                  </a:lnTo>
                  <a:lnTo>
                    <a:pt x="2142" y="3248"/>
                  </a:lnTo>
                  <a:lnTo>
                    <a:pt x="2125" y="3250"/>
                  </a:lnTo>
                  <a:lnTo>
                    <a:pt x="2106" y="3252"/>
                  </a:lnTo>
                  <a:lnTo>
                    <a:pt x="2088" y="3254"/>
                  </a:lnTo>
                  <a:lnTo>
                    <a:pt x="2070" y="3258"/>
                  </a:lnTo>
                  <a:lnTo>
                    <a:pt x="2051" y="3261"/>
                  </a:lnTo>
                  <a:lnTo>
                    <a:pt x="2031" y="3265"/>
                  </a:lnTo>
                  <a:lnTo>
                    <a:pt x="2009" y="3267"/>
                  </a:lnTo>
                  <a:lnTo>
                    <a:pt x="1986" y="3268"/>
                  </a:lnTo>
                  <a:lnTo>
                    <a:pt x="1960" y="3269"/>
                  </a:lnTo>
                  <a:lnTo>
                    <a:pt x="1929" y="3269"/>
                  </a:lnTo>
                  <a:lnTo>
                    <a:pt x="1896" y="3268"/>
                  </a:lnTo>
                  <a:lnTo>
                    <a:pt x="1863" y="3265"/>
                  </a:lnTo>
                  <a:lnTo>
                    <a:pt x="1828" y="3261"/>
                  </a:lnTo>
                  <a:lnTo>
                    <a:pt x="1792" y="3258"/>
                  </a:lnTo>
                  <a:lnTo>
                    <a:pt x="1756" y="3253"/>
                  </a:lnTo>
                  <a:lnTo>
                    <a:pt x="1720" y="3250"/>
                  </a:lnTo>
                  <a:lnTo>
                    <a:pt x="1682" y="3246"/>
                  </a:lnTo>
                  <a:lnTo>
                    <a:pt x="1647" y="3242"/>
                  </a:lnTo>
                  <a:lnTo>
                    <a:pt x="1609" y="3238"/>
                  </a:lnTo>
                  <a:lnTo>
                    <a:pt x="1574" y="3236"/>
                  </a:lnTo>
                  <a:lnTo>
                    <a:pt x="1539" y="3235"/>
                  </a:lnTo>
                  <a:lnTo>
                    <a:pt x="1505" y="3235"/>
                  </a:lnTo>
                  <a:lnTo>
                    <a:pt x="1471" y="3237"/>
                  </a:lnTo>
                  <a:lnTo>
                    <a:pt x="1440" y="3241"/>
                  </a:lnTo>
                  <a:lnTo>
                    <a:pt x="1409" y="3246"/>
                  </a:lnTo>
                  <a:lnTo>
                    <a:pt x="1378" y="3253"/>
                  </a:lnTo>
                  <a:lnTo>
                    <a:pt x="1348" y="3262"/>
                  </a:lnTo>
                  <a:lnTo>
                    <a:pt x="1318" y="3273"/>
                  </a:lnTo>
                  <a:lnTo>
                    <a:pt x="1288" y="3284"/>
                  </a:lnTo>
                  <a:lnTo>
                    <a:pt x="1257" y="3296"/>
                  </a:lnTo>
                  <a:lnTo>
                    <a:pt x="1226" y="3309"/>
                  </a:lnTo>
                  <a:lnTo>
                    <a:pt x="1197" y="3321"/>
                  </a:lnTo>
                  <a:lnTo>
                    <a:pt x="1166" y="3335"/>
                  </a:lnTo>
                  <a:lnTo>
                    <a:pt x="1135" y="3349"/>
                  </a:lnTo>
                  <a:lnTo>
                    <a:pt x="1107" y="3362"/>
                  </a:lnTo>
                  <a:lnTo>
                    <a:pt x="1076" y="3376"/>
                  </a:lnTo>
                  <a:lnTo>
                    <a:pt x="1045" y="3389"/>
                  </a:lnTo>
                  <a:lnTo>
                    <a:pt x="1015" y="3401"/>
                  </a:lnTo>
                  <a:lnTo>
                    <a:pt x="986" y="3412"/>
                  </a:lnTo>
                  <a:lnTo>
                    <a:pt x="955" y="3423"/>
                  </a:lnTo>
                  <a:lnTo>
                    <a:pt x="925" y="3433"/>
                  </a:lnTo>
                  <a:lnTo>
                    <a:pt x="906" y="3436"/>
                  </a:lnTo>
                  <a:lnTo>
                    <a:pt x="887" y="3441"/>
                  </a:lnTo>
                  <a:lnTo>
                    <a:pt x="868" y="3444"/>
                  </a:lnTo>
                  <a:lnTo>
                    <a:pt x="847" y="3448"/>
                  </a:lnTo>
                  <a:lnTo>
                    <a:pt x="827" y="3450"/>
                  </a:lnTo>
                  <a:lnTo>
                    <a:pt x="808" y="3451"/>
                  </a:lnTo>
                  <a:lnTo>
                    <a:pt x="787" y="3452"/>
                  </a:lnTo>
                  <a:lnTo>
                    <a:pt x="768" y="3452"/>
                  </a:lnTo>
                  <a:lnTo>
                    <a:pt x="747" y="3453"/>
                  </a:lnTo>
                  <a:lnTo>
                    <a:pt x="726" y="3452"/>
                  </a:lnTo>
                  <a:lnTo>
                    <a:pt x="705" y="3452"/>
                  </a:lnTo>
                  <a:lnTo>
                    <a:pt x="686" y="3452"/>
                  </a:lnTo>
                  <a:lnTo>
                    <a:pt x="665" y="3451"/>
                  </a:lnTo>
                  <a:lnTo>
                    <a:pt x="645" y="3450"/>
                  </a:lnTo>
                  <a:lnTo>
                    <a:pt x="626" y="3450"/>
                  </a:lnTo>
                  <a:lnTo>
                    <a:pt x="606" y="3449"/>
                  </a:lnTo>
                  <a:lnTo>
                    <a:pt x="0" y="0"/>
                  </a:lnTo>
                  <a:lnTo>
                    <a:pt x="11" y="6"/>
                  </a:lnTo>
                  <a:lnTo>
                    <a:pt x="23" y="11"/>
                  </a:lnTo>
                  <a:lnTo>
                    <a:pt x="35" y="17"/>
                  </a:lnTo>
                  <a:lnTo>
                    <a:pt x="45" y="23"/>
                  </a:lnTo>
                  <a:lnTo>
                    <a:pt x="58" y="30"/>
                  </a:lnTo>
                  <a:lnTo>
                    <a:pt x="68" y="35"/>
                  </a:lnTo>
                  <a:lnTo>
                    <a:pt x="81" y="41"/>
                  </a:lnTo>
                  <a:lnTo>
                    <a:pt x="91" y="48"/>
                  </a:lnTo>
                  <a:lnTo>
                    <a:pt x="104" y="53"/>
                  </a:lnTo>
                  <a:lnTo>
                    <a:pt x="114" y="58"/>
                  </a:lnTo>
                  <a:lnTo>
                    <a:pt x="126" y="64"/>
                  </a:lnTo>
                  <a:lnTo>
                    <a:pt x="138" y="69"/>
                  </a:lnTo>
                  <a:lnTo>
                    <a:pt x="149" y="74"/>
                  </a:lnTo>
                  <a:lnTo>
                    <a:pt x="160" y="78"/>
                  </a:lnTo>
                  <a:lnTo>
                    <a:pt x="174" y="81"/>
                  </a:lnTo>
                  <a:lnTo>
                    <a:pt x="185" y="84"/>
                  </a:lnTo>
                  <a:lnTo>
                    <a:pt x="208" y="89"/>
                  </a:lnTo>
                  <a:lnTo>
                    <a:pt x="230" y="91"/>
                  </a:lnTo>
                  <a:lnTo>
                    <a:pt x="252" y="93"/>
                  </a:lnTo>
                  <a:lnTo>
                    <a:pt x="274" y="93"/>
                  </a:lnTo>
                  <a:lnTo>
                    <a:pt x="297" y="92"/>
                  </a:lnTo>
                  <a:lnTo>
                    <a:pt x="318" y="91"/>
                  </a:lnTo>
                  <a:lnTo>
                    <a:pt x="340" y="90"/>
                  </a:lnTo>
                  <a:lnTo>
                    <a:pt x="363" y="88"/>
                  </a:lnTo>
                  <a:lnTo>
                    <a:pt x="384" y="85"/>
                  </a:lnTo>
                  <a:lnTo>
                    <a:pt x="406" y="84"/>
                  </a:lnTo>
                  <a:lnTo>
                    <a:pt x="428" y="83"/>
                  </a:lnTo>
                  <a:lnTo>
                    <a:pt x="449" y="83"/>
                  </a:lnTo>
                  <a:lnTo>
                    <a:pt x="471" y="84"/>
                  </a:lnTo>
                  <a:lnTo>
                    <a:pt x="494" y="85"/>
                  </a:lnTo>
                  <a:lnTo>
                    <a:pt x="515" y="89"/>
                  </a:lnTo>
                  <a:lnTo>
                    <a:pt x="538" y="94"/>
                  </a:lnTo>
                  <a:lnTo>
                    <a:pt x="583" y="107"/>
                  </a:lnTo>
                  <a:lnTo>
                    <a:pt x="627" y="123"/>
                  </a:lnTo>
                  <a:lnTo>
                    <a:pt x="669" y="139"/>
                  </a:lnTo>
                  <a:lnTo>
                    <a:pt x="711" y="156"/>
                  </a:lnTo>
                  <a:lnTo>
                    <a:pt x="751" y="174"/>
                  </a:lnTo>
                  <a:lnTo>
                    <a:pt x="793" y="193"/>
                  </a:lnTo>
                  <a:lnTo>
                    <a:pt x="833" y="213"/>
                  </a:lnTo>
                  <a:lnTo>
                    <a:pt x="871" y="232"/>
                  </a:lnTo>
                  <a:lnTo>
                    <a:pt x="912" y="251"/>
                  </a:lnTo>
                  <a:lnTo>
                    <a:pt x="952" y="270"/>
                  </a:lnTo>
                  <a:lnTo>
                    <a:pt x="993" y="288"/>
                  </a:lnTo>
                  <a:lnTo>
                    <a:pt x="1035" y="306"/>
                  </a:lnTo>
                  <a:lnTo>
                    <a:pt x="1076" y="322"/>
                  </a:lnTo>
                  <a:lnTo>
                    <a:pt x="1119" y="336"/>
                  </a:lnTo>
                  <a:lnTo>
                    <a:pt x="1162" y="349"/>
                  </a:lnTo>
                  <a:lnTo>
                    <a:pt x="1208" y="359"/>
                  </a:lnTo>
                  <a:lnTo>
                    <a:pt x="1235" y="364"/>
                  </a:lnTo>
                  <a:lnTo>
                    <a:pt x="1266" y="369"/>
                  </a:lnTo>
                  <a:lnTo>
                    <a:pt x="1298" y="371"/>
                  </a:lnTo>
                  <a:lnTo>
                    <a:pt x="1332" y="372"/>
                  </a:lnTo>
                  <a:lnTo>
                    <a:pt x="1368" y="372"/>
                  </a:lnTo>
                  <a:lnTo>
                    <a:pt x="1405" y="371"/>
                  </a:lnTo>
                  <a:lnTo>
                    <a:pt x="1441" y="370"/>
                  </a:lnTo>
                  <a:lnTo>
                    <a:pt x="1480" y="366"/>
                  </a:lnTo>
                  <a:lnTo>
                    <a:pt x="1516" y="364"/>
                  </a:lnTo>
                  <a:lnTo>
                    <a:pt x="1554" y="359"/>
                  </a:lnTo>
                  <a:lnTo>
                    <a:pt x="1589" y="356"/>
                  </a:lnTo>
                  <a:lnTo>
                    <a:pt x="1624" y="353"/>
                  </a:lnTo>
                  <a:lnTo>
                    <a:pt x="1657" y="348"/>
                  </a:lnTo>
                  <a:lnTo>
                    <a:pt x="1689" y="342"/>
                  </a:lnTo>
                  <a:lnTo>
                    <a:pt x="1717" y="338"/>
                  </a:lnTo>
                  <a:lnTo>
                    <a:pt x="1744" y="333"/>
                  </a:lnTo>
                  <a:lnTo>
                    <a:pt x="1779" y="402"/>
                  </a:lnTo>
                  <a:lnTo>
                    <a:pt x="1808" y="466"/>
                  </a:lnTo>
                  <a:lnTo>
                    <a:pt x="1831" y="527"/>
                  </a:lnTo>
                  <a:lnTo>
                    <a:pt x="1851" y="585"/>
                  </a:lnTo>
                  <a:lnTo>
                    <a:pt x="1866" y="642"/>
                  </a:lnTo>
                  <a:lnTo>
                    <a:pt x="1877" y="696"/>
                  </a:lnTo>
                  <a:lnTo>
                    <a:pt x="1887" y="750"/>
                  </a:lnTo>
                  <a:lnTo>
                    <a:pt x="1893" y="803"/>
                  </a:lnTo>
                  <a:lnTo>
                    <a:pt x="1899" y="855"/>
                  </a:lnTo>
                  <a:lnTo>
                    <a:pt x="1905" y="910"/>
                  </a:lnTo>
                  <a:lnTo>
                    <a:pt x="1912" y="966"/>
                  </a:lnTo>
                  <a:lnTo>
                    <a:pt x="1919" y="1023"/>
                  </a:lnTo>
                  <a:lnTo>
                    <a:pt x="1929" y="1083"/>
                  </a:lnTo>
                  <a:lnTo>
                    <a:pt x="1940" y="1145"/>
                  </a:lnTo>
                  <a:lnTo>
                    <a:pt x="1957" y="1210"/>
                  </a:lnTo>
                  <a:lnTo>
                    <a:pt x="1977" y="1281"/>
                  </a:lnTo>
                  <a:lnTo>
                    <a:pt x="1989" y="1315"/>
                  </a:lnTo>
                  <a:lnTo>
                    <a:pt x="2011" y="1358"/>
                  </a:lnTo>
                  <a:lnTo>
                    <a:pt x="2037" y="1409"/>
                  </a:lnTo>
                  <a:lnTo>
                    <a:pt x="2070" y="1466"/>
                  </a:lnTo>
                  <a:lnTo>
                    <a:pt x="2106" y="1528"/>
                  </a:lnTo>
                  <a:lnTo>
                    <a:pt x="2146" y="1592"/>
                  </a:lnTo>
                  <a:lnTo>
                    <a:pt x="2187" y="1660"/>
                  </a:lnTo>
                  <a:lnTo>
                    <a:pt x="2229" y="1728"/>
                  </a:lnTo>
                  <a:lnTo>
                    <a:pt x="2274" y="1797"/>
                  </a:lnTo>
                  <a:lnTo>
                    <a:pt x="2315" y="1864"/>
                  </a:lnTo>
                  <a:lnTo>
                    <a:pt x="2353" y="1929"/>
                  </a:lnTo>
                  <a:lnTo>
                    <a:pt x="2391" y="1992"/>
                  </a:lnTo>
                  <a:lnTo>
                    <a:pt x="2421" y="2047"/>
                  </a:lnTo>
                  <a:lnTo>
                    <a:pt x="2449" y="2099"/>
                  </a:lnTo>
                  <a:lnTo>
                    <a:pt x="2469" y="2142"/>
                  </a:lnTo>
                  <a:lnTo>
                    <a:pt x="2483" y="2177"/>
                  </a:lnTo>
                  <a:lnTo>
                    <a:pt x="2510" y="2270"/>
                  </a:lnTo>
                  <a:lnTo>
                    <a:pt x="2532" y="2360"/>
                  </a:lnTo>
                  <a:lnTo>
                    <a:pt x="2550" y="2447"/>
                  </a:lnTo>
                  <a:lnTo>
                    <a:pt x="2564" y="2530"/>
                  </a:lnTo>
                  <a:lnTo>
                    <a:pt x="2576" y="2611"/>
                  </a:lnTo>
                  <a:lnTo>
                    <a:pt x="2585" y="2689"/>
                  </a:lnTo>
                  <a:lnTo>
                    <a:pt x="2594" y="2768"/>
                  </a:lnTo>
                  <a:lnTo>
                    <a:pt x="2602" y="2845"/>
                  </a:lnTo>
                  <a:lnTo>
                    <a:pt x="2609" y="2922"/>
                  </a:lnTo>
                  <a:lnTo>
                    <a:pt x="2618" y="3000"/>
                  </a:lnTo>
                  <a:lnTo>
                    <a:pt x="2628" y="3079"/>
                  </a:lnTo>
                  <a:lnTo>
                    <a:pt x="2640" y="3160"/>
                  </a:lnTo>
                  <a:lnTo>
                    <a:pt x="2653" y="3244"/>
                  </a:lnTo>
                  <a:lnTo>
                    <a:pt x="2673" y="3329"/>
                  </a:lnTo>
                  <a:lnTo>
                    <a:pt x="2694" y="3419"/>
                  </a:lnTo>
                  <a:lnTo>
                    <a:pt x="2722" y="3514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auto">
            <a:xfrm>
              <a:off x="1826" y="3960"/>
              <a:ext cx="75" cy="68"/>
            </a:xfrm>
            <a:custGeom>
              <a:avLst/>
              <a:gdLst>
                <a:gd name="T0" fmla="*/ 145 w 303"/>
                <a:gd name="T1" fmla="*/ 274 h 274"/>
                <a:gd name="T2" fmla="*/ 0 w 303"/>
                <a:gd name="T3" fmla="*/ 23 h 274"/>
                <a:gd name="T4" fmla="*/ 17 w 303"/>
                <a:gd name="T5" fmla="*/ 18 h 274"/>
                <a:gd name="T6" fmla="*/ 34 w 303"/>
                <a:gd name="T7" fmla="*/ 15 h 274"/>
                <a:gd name="T8" fmla="*/ 53 w 303"/>
                <a:gd name="T9" fmla="*/ 10 h 274"/>
                <a:gd name="T10" fmla="*/ 72 w 303"/>
                <a:gd name="T11" fmla="*/ 7 h 274"/>
                <a:gd name="T12" fmla="*/ 92 w 303"/>
                <a:gd name="T13" fmla="*/ 3 h 274"/>
                <a:gd name="T14" fmla="*/ 113 w 303"/>
                <a:gd name="T15" fmla="*/ 1 h 274"/>
                <a:gd name="T16" fmla="*/ 133 w 303"/>
                <a:gd name="T17" fmla="*/ 0 h 274"/>
                <a:gd name="T18" fmla="*/ 154 w 303"/>
                <a:gd name="T19" fmla="*/ 0 h 274"/>
                <a:gd name="T20" fmla="*/ 174 w 303"/>
                <a:gd name="T21" fmla="*/ 1 h 274"/>
                <a:gd name="T22" fmla="*/ 194 w 303"/>
                <a:gd name="T23" fmla="*/ 3 h 274"/>
                <a:gd name="T24" fmla="*/ 213 w 303"/>
                <a:gd name="T25" fmla="*/ 7 h 274"/>
                <a:gd name="T26" fmla="*/ 231 w 303"/>
                <a:gd name="T27" fmla="*/ 11 h 274"/>
                <a:gd name="T28" fmla="*/ 247 w 303"/>
                <a:gd name="T29" fmla="*/ 17 h 274"/>
                <a:gd name="T30" fmla="*/ 262 w 303"/>
                <a:gd name="T31" fmla="*/ 26 h 274"/>
                <a:gd name="T32" fmla="*/ 276 w 303"/>
                <a:gd name="T33" fmla="*/ 35 h 274"/>
                <a:gd name="T34" fmla="*/ 287 w 303"/>
                <a:gd name="T35" fmla="*/ 46 h 274"/>
                <a:gd name="T36" fmla="*/ 298 w 303"/>
                <a:gd name="T37" fmla="*/ 62 h 274"/>
                <a:gd name="T38" fmla="*/ 303 w 303"/>
                <a:gd name="T39" fmla="*/ 79 h 274"/>
                <a:gd name="T40" fmla="*/ 302 w 303"/>
                <a:gd name="T41" fmla="*/ 94 h 274"/>
                <a:gd name="T42" fmla="*/ 295 w 303"/>
                <a:gd name="T43" fmla="*/ 109 h 274"/>
                <a:gd name="T44" fmla="*/ 286 w 303"/>
                <a:gd name="T45" fmla="*/ 124 h 274"/>
                <a:gd name="T46" fmla="*/ 272 w 303"/>
                <a:gd name="T47" fmla="*/ 137 h 274"/>
                <a:gd name="T48" fmla="*/ 256 w 303"/>
                <a:gd name="T49" fmla="*/ 151 h 274"/>
                <a:gd name="T50" fmla="*/ 239 w 303"/>
                <a:gd name="T51" fmla="*/ 165 h 274"/>
                <a:gd name="T52" fmla="*/ 221 w 303"/>
                <a:gd name="T53" fmla="*/ 177 h 274"/>
                <a:gd name="T54" fmla="*/ 204 w 303"/>
                <a:gd name="T55" fmla="*/ 191 h 274"/>
                <a:gd name="T56" fmla="*/ 187 w 303"/>
                <a:gd name="T57" fmla="*/ 203 h 274"/>
                <a:gd name="T58" fmla="*/ 171 w 303"/>
                <a:gd name="T59" fmla="*/ 218 h 274"/>
                <a:gd name="T60" fmla="*/ 160 w 303"/>
                <a:gd name="T61" fmla="*/ 231 h 274"/>
                <a:gd name="T62" fmla="*/ 149 w 303"/>
                <a:gd name="T63" fmla="*/ 244 h 274"/>
                <a:gd name="T64" fmla="*/ 145 w 303"/>
                <a:gd name="T65" fmla="*/ 259 h 274"/>
                <a:gd name="T66" fmla="*/ 145 w 303"/>
                <a:gd name="T6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3" h="274">
                  <a:moveTo>
                    <a:pt x="145" y="274"/>
                  </a:moveTo>
                  <a:lnTo>
                    <a:pt x="0" y="23"/>
                  </a:lnTo>
                  <a:lnTo>
                    <a:pt x="17" y="18"/>
                  </a:lnTo>
                  <a:lnTo>
                    <a:pt x="34" y="15"/>
                  </a:lnTo>
                  <a:lnTo>
                    <a:pt x="53" y="10"/>
                  </a:lnTo>
                  <a:lnTo>
                    <a:pt x="72" y="7"/>
                  </a:lnTo>
                  <a:lnTo>
                    <a:pt x="92" y="3"/>
                  </a:lnTo>
                  <a:lnTo>
                    <a:pt x="113" y="1"/>
                  </a:lnTo>
                  <a:lnTo>
                    <a:pt x="133" y="0"/>
                  </a:lnTo>
                  <a:lnTo>
                    <a:pt x="154" y="0"/>
                  </a:lnTo>
                  <a:lnTo>
                    <a:pt x="174" y="1"/>
                  </a:lnTo>
                  <a:lnTo>
                    <a:pt x="194" y="3"/>
                  </a:lnTo>
                  <a:lnTo>
                    <a:pt x="213" y="7"/>
                  </a:lnTo>
                  <a:lnTo>
                    <a:pt x="231" y="11"/>
                  </a:lnTo>
                  <a:lnTo>
                    <a:pt x="247" y="17"/>
                  </a:lnTo>
                  <a:lnTo>
                    <a:pt x="262" y="26"/>
                  </a:lnTo>
                  <a:lnTo>
                    <a:pt x="276" y="35"/>
                  </a:lnTo>
                  <a:lnTo>
                    <a:pt x="287" y="46"/>
                  </a:lnTo>
                  <a:lnTo>
                    <a:pt x="298" y="62"/>
                  </a:lnTo>
                  <a:lnTo>
                    <a:pt x="303" y="79"/>
                  </a:lnTo>
                  <a:lnTo>
                    <a:pt x="302" y="94"/>
                  </a:lnTo>
                  <a:lnTo>
                    <a:pt x="295" y="109"/>
                  </a:lnTo>
                  <a:lnTo>
                    <a:pt x="286" y="124"/>
                  </a:lnTo>
                  <a:lnTo>
                    <a:pt x="272" y="137"/>
                  </a:lnTo>
                  <a:lnTo>
                    <a:pt x="256" y="151"/>
                  </a:lnTo>
                  <a:lnTo>
                    <a:pt x="239" y="165"/>
                  </a:lnTo>
                  <a:lnTo>
                    <a:pt x="221" y="177"/>
                  </a:lnTo>
                  <a:lnTo>
                    <a:pt x="204" y="191"/>
                  </a:lnTo>
                  <a:lnTo>
                    <a:pt x="187" y="203"/>
                  </a:lnTo>
                  <a:lnTo>
                    <a:pt x="171" y="218"/>
                  </a:lnTo>
                  <a:lnTo>
                    <a:pt x="160" y="231"/>
                  </a:lnTo>
                  <a:lnTo>
                    <a:pt x="149" y="244"/>
                  </a:lnTo>
                  <a:lnTo>
                    <a:pt x="145" y="259"/>
                  </a:lnTo>
                  <a:lnTo>
                    <a:pt x="145" y="2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auto">
            <a:xfrm>
              <a:off x="1033" y="3189"/>
              <a:ext cx="196" cy="473"/>
            </a:xfrm>
            <a:custGeom>
              <a:avLst/>
              <a:gdLst>
                <a:gd name="T0" fmla="*/ 4 w 786"/>
                <a:gd name="T1" fmla="*/ 65 h 1892"/>
                <a:gd name="T2" fmla="*/ 10 w 786"/>
                <a:gd name="T3" fmla="*/ 170 h 1892"/>
                <a:gd name="T4" fmla="*/ 35 w 786"/>
                <a:gd name="T5" fmla="*/ 236 h 1892"/>
                <a:gd name="T6" fmla="*/ 57 w 786"/>
                <a:gd name="T7" fmla="*/ 270 h 1892"/>
                <a:gd name="T8" fmla="*/ 80 w 786"/>
                <a:gd name="T9" fmla="*/ 304 h 1892"/>
                <a:gd name="T10" fmla="*/ 104 w 786"/>
                <a:gd name="T11" fmla="*/ 336 h 1892"/>
                <a:gd name="T12" fmla="*/ 129 w 786"/>
                <a:gd name="T13" fmla="*/ 367 h 1892"/>
                <a:gd name="T14" fmla="*/ 154 w 786"/>
                <a:gd name="T15" fmla="*/ 398 h 1892"/>
                <a:gd name="T16" fmla="*/ 178 w 786"/>
                <a:gd name="T17" fmla="*/ 430 h 1892"/>
                <a:gd name="T18" fmla="*/ 199 w 786"/>
                <a:gd name="T19" fmla="*/ 467 h 1892"/>
                <a:gd name="T20" fmla="*/ 222 w 786"/>
                <a:gd name="T21" fmla="*/ 518 h 1892"/>
                <a:gd name="T22" fmla="*/ 237 w 786"/>
                <a:gd name="T23" fmla="*/ 588 h 1892"/>
                <a:gd name="T24" fmla="*/ 245 w 786"/>
                <a:gd name="T25" fmla="*/ 659 h 1892"/>
                <a:gd name="T26" fmla="*/ 265 w 786"/>
                <a:gd name="T27" fmla="*/ 726 h 1892"/>
                <a:gd name="T28" fmla="*/ 297 w 786"/>
                <a:gd name="T29" fmla="*/ 769 h 1892"/>
                <a:gd name="T30" fmla="*/ 323 w 786"/>
                <a:gd name="T31" fmla="*/ 747 h 1892"/>
                <a:gd name="T32" fmla="*/ 344 w 786"/>
                <a:gd name="T33" fmla="*/ 703 h 1892"/>
                <a:gd name="T34" fmla="*/ 366 w 786"/>
                <a:gd name="T35" fmla="*/ 693 h 1892"/>
                <a:gd name="T36" fmla="*/ 406 w 786"/>
                <a:gd name="T37" fmla="*/ 784 h 1892"/>
                <a:gd name="T38" fmla="*/ 457 w 786"/>
                <a:gd name="T39" fmla="*/ 922 h 1892"/>
                <a:gd name="T40" fmla="*/ 502 w 786"/>
                <a:gd name="T41" fmla="*/ 1062 h 1892"/>
                <a:gd name="T42" fmla="*/ 543 w 786"/>
                <a:gd name="T43" fmla="*/ 1203 h 1892"/>
                <a:gd name="T44" fmla="*/ 578 w 786"/>
                <a:gd name="T45" fmla="*/ 1345 h 1892"/>
                <a:gd name="T46" fmla="*/ 609 w 786"/>
                <a:gd name="T47" fmla="*/ 1489 h 1892"/>
                <a:gd name="T48" fmla="*/ 634 w 786"/>
                <a:gd name="T49" fmla="*/ 1636 h 1892"/>
                <a:gd name="T50" fmla="*/ 652 w 786"/>
                <a:gd name="T51" fmla="*/ 1783 h 1892"/>
                <a:gd name="T52" fmla="*/ 669 w 786"/>
                <a:gd name="T53" fmla="*/ 1892 h 1892"/>
                <a:gd name="T54" fmla="*/ 706 w 786"/>
                <a:gd name="T55" fmla="*/ 1818 h 1892"/>
                <a:gd name="T56" fmla="*/ 751 w 786"/>
                <a:gd name="T57" fmla="*/ 1629 h 1892"/>
                <a:gd name="T58" fmla="*/ 783 w 786"/>
                <a:gd name="T59" fmla="*/ 1422 h 1892"/>
                <a:gd name="T60" fmla="*/ 778 w 786"/>
                <a:gd name="T61" fmla="*/ 1273 h 1892"/>
                <a:gd name="T62" fmla="*/ 743 w 786"/>
                <a:gd name="T63" fmla="*/ 1139 h 1892"/>
                <a:gd name="T64" fmla="*/ 692 w 786"/>
                <a:gd name="T65" fmla="*/ 1008 h 1892"/>
                <a:gd name="T66" fmla="*/ 643 w 786"/>
                <a:gd name="T67" fmla="*/ 876 h 1892"/>
                <a:gd name="T68" fmla="*/ 620 w 786"/>
                <a:gd name="T69" fmla="*/ 772 h 1892"/>
                <a:gd name="T70" fmla="*/ 619 w 786"/>
                <a:gd name="T71" fmla="*/ 686 h 1892"/>
                <a:gd name="T72" fmla="*/ 615 w 786"/>
                <a:gd name="T73" fmla="*/ 597 h 1892"/>
                <a:gd name="T74" fmla="*/ 597 w 786"/>
                <a:gd name="T75" fmla="*/ 521 h 1892"/>
                <a:gd name="T76" fmla="*/ 538 w 786"/>
                <a:gd name="T77" fmla="*/ 446 h 1892"/>
                <a:gd name="T78" fmla="*/ 488 w 786"/>
                <a:gd name="T79" fmla="*/ 344 h 1892"/>
                <a:gd name="T80" fmla="*/ 461 w 786"/>
                <a:gd name="T81" fmla="*/ 236 h 1892"/>
                <a:gd name="T82" fmla="*/ 435 w 786"/>
                <a:gd name="T83" fmla="*/ 122 h 1892"/>
                <a:gd name="T84" fmla="*/ 388 w 786"/>
                <a:gd name="T85" fmla="*/ 53 h 1892"/>
                <a:gd name="T86" fmla="*/ 336 w 786"/>
                <a:gd name="T87" fmla="*/ 34 h 1892"/>
                <a:gd name="T88" fmla="*/ 282 w 786"/>
                <a:gd name="T89" fmla="*/ 19 h 1892"/>
                <a:gd name="T90" fmla="*/ 228 w 786"/>
                <a:gd name="T91" fmla="*/ 9 h 1892"/>
                <a:gd name="T92" fmla="*/ 174 w 786"/>
                <a:gd name="T93" fmla="*/ 3 h 1892"/>
                <a:gd name="T94" fmla="*/ 123 w 786"/>
                <a:gd name="T95" fmla="*/ 0 h 1892"/>
                <a:gd name="T96" fmla="*/ 72 w 786"/>
                <a:gd name="T97" fmla="*/ 3 h 1892"/>
                <a:gd name="T98" fmla="*/ 23 w 786"/>
                <a:gd name="T99" fmla="*/ 9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86" h="1892">
                  <a:moveTo>
                    <a:pt x="0" y="14"/>
                  </a:moveTo>
                  <a:lnTo>
                    <a:pt x="4" y="65"/>
                  </a:lnTo>
                  <a:lnTo>
                    <a:pt x="6" y="119"/>
                  </a:lnTo>
                  <a:lnTo>
                    <a:pt x="10" y="170"/>
                  </a:lnTo>
                  <a:lnTo>
                    <a:pt x="26" y="218"/>
                  </a:lnTo>
                  <a:lnTo>
                    <a:pt x="35" y="236"/>
                  </a:lnTo>
                  <a:lnTo>
                    <a:pt x="47" y="253"/>
                  </a:lnTo>
                  <a:lnTo>
                    <a:pt x="57" y="270"/>
                  </a:lnTo>
                  <a:lnTo>
                    <a:pt x="68" y="288"/>
                  </a:lnTo>
                  <a:lnTo>
                    <a:pt x="80" y="304"/>
                  </a:lnTo>
                  <a:lnTo>
                    <a:pt x="92" y="319"/>
                  </a:lnTo>
                  <a:lnTo>
                    <a:pt x="104" y="336"/>
                  </a:lnTo>
                  <a:lnTo>
                    <a:pt x="117" y="351"/>
                  </a:lnTo>
                  <a:lnTo>
                    <a:pt x="129" y="367"/>
                  </a:lnTo>
                  <a:lnTo>
                    <a:pt x="142" y="383"/>
                  </a:lnTo>
                  <a:lnTo>
                    <a:pt x="154" y="398"/>
                  </a:lnTo>
                  <a:lnTo>
                    <a:pt x="166" y="414"/>
                  </a:lnTo>
                  <a:lnTo>
                    <a:pt x="178" y="430"/>
                  </a:lnTo>
                  <a:lnTo>
                    <a:pt x="189" y="448"/>
                  </a:lnTo>
                  <a:lnTo>
                    <a:pt x="199" y="467"/>
                  </a:lnTo>
                  <a:lnTo>
                    <a:pt x="209" y="485"/>
                  </a:lnTo>
                  <a:lnTo>
                    <a:pt x="222" y="518"/>
                  </a:lnTo>
                  <a:lnTo>
                    <a:pt x="231" y="552"/>
                  </a:lnTo>
                  <a:lnTo>
                    <a:pt x="237" y="588"/>
                  </a:lnTo>
                  <a:lnTo>
                    <a:pt x="241" y="624"/>
                  </a:lnTo>
                  <a:lnTo>
                    <a:pt x="245" y="659"/>
                  </a:lnTo>
                  <a:lnTo>
                    <a:pt x="253" y="694"/>
                  </a:lnTo>
                  <a:lnTo>
                    <a:pt x="265" y="726"/>
                  </a:lnTo>
                  <a:lnTo>
                    <a:pt x="282" y="757"/>
                  </a:lnTo>
                  <a:lnTo>
                    <a:pt x="297" y="769"/>
                  </a:lnTo>
                  <a:lnTo>
                    <a:pt x="312" y="764"/>
                  </a:lnTo>
                  <a:lnTo>
                    <a:pt x="323" y="747"/>
                  </a:lnTo>
                  <a:lnTo>
                    <a:pt x="335" y="725"/>
                  </a:lnTo>
                  <a:lnTo>
                    <a:pt x="344" y="703"/>
                  </a:lnTo>
                  <a:lnTo>
                    <a:pt x="355" y="692"/>
                  </a:lnTo>
                  <a:lnTo>
                    <a:pt x="366" y="693"/>
                  </a:lnTo>
                  <a:lnTo>
                    <a:pt x="380" y="716"/>
                  </a:lnTo>
                  <a:lnTo>
                    <a:pt x="406" y="784"/>
                  </a:lnTo>
                  <a:lnTo>
                    <a:pt x="432" y="852"/>
                  </a:lnTo>
                  <a:lnTo>
                    <a:pt x="457" y="922"/>
                  </a:lnTo>
                  <a:lnTo>
                    <a:pt x="480" y="991"/>
                  </a:lnTo>
                  <a:lnTo>
                    <a:pt x="502" y="1062"/>
                  </a:lnTo>
                  <a:lnTo>
                    <a:pt x="523" y="1131"/>
                  </a:lnTo>
                  <a:lnTo>
                    <a:pt x="543" y="1203"/>
                  </a:lnTo>
                  <a:lnTo>
                    <a:pt x="561" y="1272"/>
                  </a:lnTo>
                  <a:lnTo>
                    <a:pt x="578" y="1345"/>
                  </a:lnTo>
                  <a:lnTo>
                    <a:pt x="595" y="1416"/>
                  </a:lnTo>
                  <a:lnTo>
                    <a:pt x="609" y="1489"/>
                  </a:lnTo>
                  <a:lnTo>
                    <a:pt x="622" y="1562"/>
                  </a:lnTo>
                  <a:lnTo>
                    <a:pt x="634" y="1636"/>
                  </a:lnTo>
                  <a:lnTo>
                    <a:pt x="644" y="1708"/>
                  </a:lnTo>
                  <a:lnTo>
                    <a:pt x="652" y="1783"/>
                  </a:lnTo>
                  <a:lnTo>
                    <a:pt x="659" y="1857"/>
                  </a:lnTo>
                  <a:lnTo>
                    <a:pt x="669" y="1892"/>
                  </a:lnTo>
                  <a:lnTo>
                    <a:pt x="685" y="1875"/>
                  </a:lnTo>
                  <a:lnTo>
                    <a:pt x="706" y="1818"/>
                  </a:lnTo>
                  <a:lnTo>
                    <a:pt x="729" y="1730"/>
                  </a:lnTo>
                  <a:lnTo>
                    <a:pt x="751" y="1629"/>
                  </a:lnTo>
                  <a:lnTo>
                    <a:pt x="769" y="1522"/>
                  </a:lnTo>
                  <a:lnTo>
                    <a:pt x="783" y="1422"/>
                  </a:lnTo>
                  <a:lnTo>
                    <a:pt x="786" y="1341"/>
                  </a:lnTo>
                  <a:lnTo>
                    <a:pt x="778" y="1273"/>
                  </a:lnTo>
                  <a:lnTo>
                    <a:pt x="763" y="1205"/>
                  </a:lnTo>
                  <a:lnTo>
                    <a:pt x="743" y="1139"/>
                  </a:lnTo>
                  <a:lnTo>
                    <a:pt x="718" y="1073"/>
                  </a:lnTo>
                  <a:lnTo>
                    <a:pt x="692" y="1008"/>
                  </a:lnTo>
                  <a:lnTo>
                    <a:pt x="666" y="942"/>
                  </a:lnTo>
                  <a:lnTo>
                    <a:pt x="643" y="876"/>
                  </a:lnTo>
                  <a:lnTo>
                    <a:pt x="626" y="809"/>
                  </a:lnTo>
                  <a:lnTo>
                    <a:pt x="620" y="772"/>
                  </a:lnTo>
                  <a:lnTo>
                    <a:pt x="619" y="731"/>
                  </a:lnTo>
                  <a:lnTo>
                    <a:pt x="619" y="686"/>
                  </a:lnTo>
                  <a:lnTo>
                    <a:pt x="618" y="641"/>
                  </a:lnTo>
                  <a:lnTo>
                    <a:pt x="615" y="597"/>
                  </a:lnTo>
                  <a:lnTo>
                    <a:pt x="609" y="558"/>
                  </a:lnTo>
                  <a:lnTo>
                    <a:pt x="597" y="521"/>
                  </a:lnTo>
                  <a:lnTo>
                    <a:pt x="578" y="494"/>
                  </a:lnTo>
                  <a:lnTo>
                    <a:pt x="538" y="446"/>
                  </a:lnTo>
                  <a:lnTo>
                    <a:pt x="509" y="396"/>
                  </a:lnTo>
                  <a:lnTo>
                    <a:pt x="488" y="344"/>
                  </a:lnTo>
                  <a:lnTo>
                    <a:pt x="474" y="290"/>
                  </a:lnTo>
                  <a:lnTo>
                    <a:pt x="461" y="236"/>
                  </a:lnTo>
                  <a:lnTo>
                    <a:pt x="449" y="179"/>
                  </a:lnTo>
                  <a:lnTo>
                    <a:pt x="435" y="122"/>
                  </a:lnTo>
                  <a:lnTo>
                    <a:pt x="413" y="64"/>
                  </a:lnTo>
                  <a:lnTo>
                    <a:pt x="388" y="53"/>
                  </a:lnTo>
                  <a:lnTo>
                    <a:pt x="363" y="42"/>
                  </a:lnTo>
                  <a:lnTo>
                    <a:pt x="336" y="34"/>
                  </a:lnTo>
                  <a:lnTo>
                    <a:pt x="310" y="25"/>
                  </a:lnTo>
                  <a:lnTo>
                    <a:pt x="282" y="19"/>
                  </a:lnTo>
                  <a:lnTo>
                    <a:pt x="255" y="14"/>
                  </a:lnTo>
                  <a:lnTo>
                    <a:pt x="228" y="9"/>
                  </a:lnTo>
                  <a:lnTo>
                    <a:pt x="201" y="5"/>
                  </a:lnTo>
                  <a:lnTo>
                    <a:pt x="174" y="3"/>
                  </a:lnTo>
                  <a:lnTo>
                    <a:pt x="149" y="1"/>
                  </a:lnTo>
                  <a:lnTo>
                    <a:pt x="123" y="0"/>
                  </a:lnTo>
                  <a:lnTo>
                    <a:pt x="97" y="1"/>
                  </a:lnTo>
                  <a:lnTo>
                    <a:pt x="72" y="3"/>
                  </a:lnTo>
                  <a:lnTo>
                    <a:pt x="47" y="6"/>
                  </a:lnTo>
                  <a:lnTo>
                    <a:pt x="23" y="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auto">
            <a:xfrm>
              <a:off x="1317" y="3622"/>
              <a:ext cx="135" cy="363"/>
            </a:xfrm>
            <a:custGeom>
              <a:avLst/>
              <a:gdLst>
                <a:gd name="T0" fmla="*/ 133 w 540"/>
                <a:gd name="T1" fmla="*/ 1376 h 1452"/>
                <a:gd name="T2" fmla="*/ 136 w 540"/>
                <a:gd name="T3" fmla="*/ 1295 h 1452"/>
                <a:gd name="T4" fmla="*/ 151 w 540"/>
                <a:gd name="T5" fmla="*/ 1244 h 1452"/>
                <a:gd name="T6" fmla="*/ 164 w 540"/>
                <a:gd name="T7" fmla="*/ 1220 h 1452"/>
                <a:gd name="T8" fmla="*/ 179 w 540"/>
                <a:gd name="T9" fmla="*/ 1196 h 1452"/>
                <a:gd name="T10" fmla="*/ 189 w 540"/>
                <a:gd name="T11" fmla="*/ 1171 h 1452"/>
                <a:gd name="T12" fmla="*/ 190 w 540"/>
                <a:gd name="T13" fmla="*/ 1129 h 1452"/>
                <a:gd name="T14" fmla="*/ 178 w 540"/>
                <a:gd name="T15" fmla="*/ 1080 h 1452"/>
                <a:gd name="T16" fmla="*/ 171 w 540"/>
                <a:gd name="T17" fmla="*/ 1000 h 1452"/>
                <a:gd name="T18" fmla="*/ 172 w 540"/>
                <a:gd name="T19" fmla="*/ 895 h 1452"/>
                <a:gd name="T20" fmla="*/ 155 w 540"/>
                <a:gd name="T21" fmla="*/ 818 h 1452"/>
                <a:gd name="T22" fmla="*/ 126 w 540"/>
                <a:gd name="T23" fmla="*/ 767 h 1452"/>
                <a:gd name="T24" fmla="*/ 91 w 540"/>
                <a:gd name="T25" fmla="*/ 717 h 1452"/>
                <a:gd name="T26" fmla="*/ 63 w 540"/>
                <a:gd name="T27" fmla="*/ 666 h 1452"/>
                <a:gd name="T28" fmla="*/ 52 w 540"/>
                <a:gd name="T29" fmla="*/ 614 h 1452"/>
                <a:gd name="T30" fmla="*/ 57 w 540"/>
                <a:gd name="T31" fmla="*/ 562 h 1452"/>
                <a:gd name="T32" fmla="*/ 69 w 540"/>
                <a:gd name="T33" fmla="*/ 512 h 1452"/>
                <a:gd name="T34" fmla="*/ 78 w 540"/>
                <a:gd name="T35" fmla="*/ 460 h 1452"/>
                <a:gd name="T36" fmla="*/ 69 w 540"/>
                <a:gd name="T37" fmla="*/ 366 h 1452"/>
                <a:gd name="T38" fmla="*/ 37 w 540"/>
                <a:gd name="T39" fmla="*/ 203 h 1452"/>
                <a:gd name="T40" fmla="*/ 6 w 540"/>
                <a:gd name="T41" fmla="*/ 57 h 1452"/>
                <a:gd name="T42" fmla="*/ 6 w 540"/>
                <a:gd name="T43" fmla="*/ 0 h 1452"/>
                <a:gd name="T44" fmla="*/ 52 w 540"/>
                <a:gd name="T45" fmla="*/ 71 h 1452"/>
                <a:gd name="T46" fmla="*/ 90 w 540"/>
                <a:gd name="T47" fmla="*/ 145 h 1452"/>
                <a:gd name="T48" fmla="*/ 119 w 540"/>
                <a:gd name="T49" fmla="*/ 209 h 1452"/>
                <a:gd name="T50" fmla="*/ 141 w 540"/>
                <a:gd name="T51" fmla="*/ 278 h 1452"/>
                <a:gd name="T52" fmla="*/ 164 w 540"/>
                <a:gd name="T53" fmla="*/ 392 h 1452"/>
                <a:gd name="T54" fmla="*/ 170 w 540"/>
                <a:gd name="T55" fmla="*/ 535 h 1452"/>
                <a:gd name="T56" fmla="*/ 184 w 540"/>
                <a:gd name="T57" fmla="*/ 647 h 1452"/>
                <a:gd name="T58" fmla="*/ 206 w 540"/>
                <a:gd name="T59" fmla="*/ 717 h 1452"/>
                <a:gd name="T60" fmla="*/ 237 w 540"/>
                <a:gd name="T61" fmla="*/ 785 h 1452"/>
                <a:gd name="T62" fmla="*/ 272 w 540"/>
                <a:gd name="T63" fmla="*/ 852 h 1452"/>
                <a:gd name="T64" fmla="*/ 307 w 540"/>
                <a:gd name="T65" fmla="*/ 914 h 1452"/>
                <a:gd name="T66" fmla="*/ 355 w 540"/>
                <a:gd name="T67" fmla="*/ 964 h 1452"/>
                <a:gd name="T68" fmla="*/ 404 w 540"/>
                <a:gd name="T69" fmla="*/ 1015 h 1452"/>
                <a:gd name="T70" fmla="*/ 436 w 540"/>
                <a:gd name="T71" fmla="*/ 1073 h 1452"/>
                <a:gd name="T72" fmla="*/ 442 w 540"/>
                <a:gd name="T73" fmla="*/ 1152 h 1452"/>
                <a:gd name="T74" fmla="*/ 460 w 540"/>
                <a:gd name="T75" fmla="*/ 1238 h 1452"/>
                <a:gd name="T76" fmla="*/ 492 w 540"/>
                <a:gd name="T77" fmla="*/ 1323 h 1452"/>
                <a:gd name="T78" fmla="*/ 526 w 540"/>
                <a:gd name="T79" fmla="*/ 1409 h 1452"/>
                <a:gd name="T80" fmla="*/ 513 w 540"/>
                <a:gd name="T81" fmla="*/ 1452 h 1452"/>
                <a:gd name="T82" fmla="*/ 462 w 540"/>
                <a:gd name="T83" fmla="*/ 1450 h 1452"/>
                <a:gd name="T84" fmla="*/ 411 w 540"/>
                <a:gd name="T85" fmla="*/ 1446 h 1452"/>
                <a:gd name="T86" fmla="*/ 360 w 540"/>
                <a:gd name="T87" fmla="*/ 1441 h 1452"/>
                <a:gd name="T88" fmla="*/ 310 w 540"/>
                <a:gd name="T89" fmla="*/ 1436 h 1452"/>
                <a:gd name="T90" fmla="*/ 259 w 540"/>
                <a:gd name="T91" fmla="*/ 1430 h 1452"/>
                <a:gd name="T92" fmla="*/ 209 w 540"/>
                <a:gd name="T93" fmla="*/ 1425 h 1452"/>
                <a:gd name="T94" fmla="*/ 157 w 540"/>
                <a:gd name="T95" fmla="*/ 1419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40" h="1452">
                  <a:moveTo>
                    <a:pt x="132" y="1417"/>
                  </a:moveTo>
                  <a:lnTo>
                    <a:pt x="133" y="1376"/>
                  </a:lnTo>
                  <a:lnTo>
                    <a:pt x="133" y="1335"/>
                  </a:lnTo>
                  <a:lnTo>
                    <a:pt x="136" y="1295"/>
                  </a:lnTo>
                  <a:lnTo>
                    <a:pt x="145" y="1255"/>
                  </a:lnTo>
                  <a:lnTo>
                    <a:pt x="151" y="1244"/>
                  </a:lnTo>
                  <a:lnTo>
                    <a:pt x="156" y="1230"/>
                  </a:lnTo>
                  <a:lnTo>
                    <a:pt x="164" y="1220"/>
                  </a:lnTo>
                  <a:lnTo>
                    <a:pt x="172" y="1207"/>
                  </a:lnTo>
                  <a:lnTo>
                    <a:pt x="179" y="1196"/>
                  </a:lnTo>
                  <a:lnTo>
                    <a:pt x="185" y="1185"/>
                  </a:lnTo>
                  <a:lnTo>
                    <a:pt x="189" y="1171"/>
                  </a:lnTo>
                  <a:lnTo>
                    <a:pt x="191" y="1158"/>
                  </a:lnTo>
                  <a:lnTo>
                    <a:pt x="190" y="1129"/>
                  </a:lnTo>
                  <a:lnTo>
                    <a:pt x="185" y="1105"/>
                  </a:lnTo>
                  <a:lnTo>
                    <a:pt x="178" y="1080"/>
                  </a:lnTo>
                  <a:lnTo>
                    <a:pt x="173" y="1051"/>
                  </a:lnTo>
                  <a:lnTo>
                    <a:pt x="171" y="1000"/>
                  </a:lnTo>
                  <a:lnTo>
                    <a:pt x="172" y="947"/>
                  </a:lnTo>
                  <a:lnTo>
                    <a:pt x="172" y="895"/>
                  </a:lnTo>
                  <a:lnTo>
                    <a:pt x="164" y="843"/>
                  </a:lnTo>
                  <a:lnTo>
                    <a:pt x="155" y="818"/>
                  </a:lnTo>
                  <a:lnTo>
                    <a:pt x="141" y="792"/>
                  </a:lnTo>
                  <a:lnTo>
                    <a:pt x="126" y="767"/>
                  </a:lnTo>
                  <a:lnTo>
                    <a:pt x="108" y="742"/>
                  </a:lnTo>
                  <a:lnTo>
                    <a:pt x="91" y="717"/>
                  </a:lnTo>
                  <a:lnTo>
                    <a:pt x="75" y="692"/>
                  </a:lnTo>
                  <a:lnTo>
                    <a:pt x="63" y="666"/>
                  </a:lnTo>
                  <a:lnTo>
                    <a:pt x="55" y="640"/>
                  </a:lnTo>
                  <a:lnTo>
                    <a:pt x="52" y="614"/>
                  </a:lnTo>
                  <a:lnTo>
                    <a:pt x="53" y="587"/>
                  </a:lnTo>
                  <a:lnTo>
                    <a:pt x="57" y="562"/>
                  </a:lnTo>
                  <a:lnTo>
                    <a:pt x="63" y="537"/>
                  </a:lnTo>
                  <a:lnTo>
                    <a:pt x="69" y="512"/>
                  </a:lnTo>
                  <a:lnTo>
                    <a:pt x="74" y="486"/>
                  </a:lnTo>
                  <a:lnTo>
                    <a:pt x="78" y="460"/>
                  </a:lnTo>
                  <a:lnTo>
                    <a:pt x="78" y="432"/>
                  </a:lnTo>
                  <a:lnTo>
                    <a:pt x="69" y="366"/>
                  </a:lnTo>
                  <a:lnTo>
                    <a:pt x="54" y="286"/>
                  </a:lnTo>
                  <a:lnTo>
                    <a:pt x="37" y="203"/>
                  </a:lnTo>
                  <a:lnTo>
                    <a:pt x="19" y="123"/>
                  </a:lnTo>
                  <a:lnTo>
                    <a:pt x="6" y="57"/>
                  </a:lnTo>
                  <a:lnTo>
                    <a:pt x="0" y="14"/>
                  </a:lnTo>
                  <a:lnTo>
                    <a:pt x="6" y="0"/>
                  </a:lnTo>
                  <a:lnTo>
                    <a:pt x="27" y="27"/>
                  </a:lnTo>
                  <a:lnTo>
                    <a:pt x="52" y="71"/>
                  </a:lnTo>
                  <a:lnTo>
                    <a:pt x="73" y="110"/>
                  </a:lnTo>
                  <a:lnTo>
                    <a:pt x="90" y="145"/>
                  </a:lnTo>
                  <a:lnTo>
                    <a:pt x="106" y="178"/>
                  </a:lnTo>
                  <a:lnTo>
                    <a:pt x="119" y="209"/>
                  </a:lnTo>
                  <a:lnTo>
                    <a:pt x="131" y="243"/>
                  </a:lnTo>
                  <a:lnTo>
                    <a:pt x="141" y="278"/>
                  </a:lnTo>
                  <a:lnTo>
                    <a:pt x="153" y="318"/>
                  </a:lnTo>
                  <a:lnTo>
                    <a:pt x="164" y="392"/>
                  </a:lnTo>
                  <a:lnTo>
                    <a:pt x="168" y="463"/>
                  </a:lnTo>
                  <a:lnTo>
                    <a:pt x="170" y="535"/>
                  </a:lnTo>
                  <a:lnTo>
                    <a:pt x="177" y="609"/>
                  </a:lnTo>
                  <a:lnTo>
                    <a:pt x="184" y="647"/>
                  </a:lnTo>
                  <a:lnTo>
                    <a:pt x="195" y="683"/>
                  </a:lnTo>
                  <a:lnTo>
                    <a:pt x="206" y="717"/>
                  </a:lnTo>
                  <a:lnTo>
                    <a:pt x="222" y="751"/>
                  </a:lnTo>
                  <a:lnTo>
                    <a:pt x="237" y="785"/>
                  </a:lnTo>
                  <a:lnTo>
                    <a:pt x="254" y="819"/>
                  </a:lnTo>
                  <a:lnTo>
                    <a:pt x="272" y="852"/>
                  </a:lnTo>
                  <a:lnTo>
                    <a:pt x="290" y="888"/>
                  </a:lnTo>
                  <a:lnTo>
                    <a:pt x="307" y="914"/>
                  </a:lnTo>
                  <a:lnTo>
                    <a:pt x="330" y="939"/>
                  </a:lnTo>
                  <a:lnTo>
                    <a:pt x="355" y="964"/>
                  </a:lnTo>
                  <a:lnTo>
                    <a:pt x="381" y="989"/>
                  </a:lnTo>
                  <a:lnTo>
                    <a:pt x="404" y="1015"/>
                  </a:lnTo>
                  <a:lnTo>
                    <a:pt x="422" y="1044"/>
                  </a:lnTo>
                  <a:lnTo>
                    <a:pt x="436" y="1073"/>
                  </a:lnTo>
                  <a:lnTo>
                    <a:pt x="439" y="1107"/>
                  </a:lnTo>
                  <a:lnTo>
                    <a:pt x="442" y="1152"/>
                  </a:lnTo>
                  <a:lnTo>
                    <a:pt x="447" y="1195"/>
                  </a:lnTo>
                  <a:lnTo>
                    <a:pt x="460" y="1238"/>
                  </a:lnTo>
                  <a:lnTo>
                    <a:pt x="475" y="1280"/>
                  </a:lnTo>
                  <a:lnTo>
                    <a:pt x="492" y="1323"/>
                  </a:lnTo>
                  <a:lnTo>
                    <a:pt x="510" y="1367"/>
                  </a:lnTo>
                  <a:lnTo>
                    <a:pt x="526" y="1409"/>
                  </a:lnTo>
                  <a:lnTo>
                    <a:pt x="540" y="1452"/>
                  </a:lnTo>
                  <a:lnTo>
                    <a:pt x="513" y="1452"/>
                  </a:lnTo>
                  <a:lnTo>
                    <a:pt x="488" y="1451"/>
                  </a:lnTo>
                  <a:lnTo>
                    <a:pt x="462" y="1450"/>
                  </a:lnTo>
                  <a:lnTo>
                    <a:pt x="437" y="1447"/>
                  </a:lnTo>
                  <a:lnTo>
                    <a:pt x="411" y="1446"/>
                  </a:lnTo>
                  <a:lnTo>
                    <a:pt x="386" y="1444"/>
                  </a:lnTo>
                  <a:lnTo>
                    <a:pt x="360" y="1441"/>
                  </a:lnTo>
                  <a:lnTo>
                    <a:pt x="335" y="1438"/>
                  </a:lnTo>
                  <a:lnTo>
                    <a:pt x="310" y="1436"/>
                  </a:lnTo>
                  <a:lnTo>
                    <a:pt x="285" y="1434"/>
                  </a:lnTo>
                  <a:lnTo>
                    <a:pt x="259" y="1430"/>
                  </a:lnTo>
                  <a:lnTo>
                    <a:pt x="234" y="1427"/>
                  </a:lnTo>
                  <a:lnTo>
                    <a:pt x="209" y="1425"/>
                  </a:lnTo>
                  <a:lnTo>
                    <a:pt x="184" y="1421"/>
                  </a:lnTo>
                  <a:lnTo>
                    <a:pt x="157" y="1419"/>
                  </a:lnTo>
                  <a:lnTo>
                    <a:pt x="132" y="1417"/>
                  </a:ln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auto">
            <a:xfrm>
              <a:off x="1094" y="3862"/>
              <a:ext cx="225" cy="170"/>
            </a:xfrm>
            <a:custGeom>
              <a:avLst/>
              <a:gdLst>
                <a:gd name="T0" fmla="*/ 89 w 902"/>
                <a:gd name="T1" fmla="*/ 668 h 681"/>
                <a:gd name="T2" fmla="*/ 120 w 902"/>
                <a:gd name="T3" fmla="*/ 670 h 681"/>
                <a:gd name="T4" fmla="*/ 153 w 902"/>
                <a:gd name="T5" fmla="*/ 674 h 681"/>
                <a:gd name="T6" fmla="*/ 185 w 902"/>
                <a:gd name="T7" fmla="*/ 677 h 681"/>
                <a:gd name="T8" fmla="*/ 216 w 902"/>
                <a:gd name="T9" fmla="*/ 680 h 681"/>
                <a:gd name="T10" fmla="*/ 248 w 902"/>
                <a:gd name="T11" fmla="*/ 681 h 681"/>
                <a:gd name="T12" fmla="*/ 278 w 902"/>
                <a:gd name="T13" fmla="*/ 680 h 681"/>
                <a:gd name="T14" fmla="*/ 310 w 902"/>
                <a:gd name="T15" fmla="*/ 675 h 681"/>
                <a:gd name="T16" fmla="*/ 361 w 902"/>
                <a:gd name="T17" fmla="*/ 661 h 681"/>
                <a:gd name="T18" fmla="*/ 433 w 902"/>
                <a:gd name="T19" fmla="*/ 639 h 681"/>
                <a:gd name="T20" fmla="*/ 505 w 902"/>
                <a:gd name="T21" fmla="*/ 612 h 681"/>
                <a:gd name="T22" fmla="*/ 575 w 902"/>
                <a:gd name="T23" fmla="*/ 583 h 681"/>
                <a:gd name="T24" fmla="*/ 646 w 902"/>
                <a:gd name="T25" fmla="*/ 552 h 681"/>
                <a:gd name="T26" fmla="*/ 717 w 902"/>
                <a:gd name="T27" fmla="*/ 521 h 681"/>
                <a:gd name="T28" fmla="*/ 790 w 902"/>
                <a:gd name="T29" fmla="*/ 495 h 681"/>
                <a:gd name="T30" fmla="*/ 864 w 902"/>
                <a:gd name="T31" fmla="*/ 470 h 681"/>
                <a:gd name="T32" fmla="*/ 900 w 902"/>
                <a:gd name="T33" fmla="*/ 399 h 681"/>
                <a:gd name="T34" fmla="*/ 897 w 902"/>
                <a:gd name="T35" fmla="*/ 234 h 681"/>
                <a:gd name="T36" fmla="*/ 881 w 902"/>
                <a:gd name="T37" fmla="*/ 77 h 681"/>
                <a:gd name="T38" fmla="*/ 847 w 902"/>
                <a:gd name="T39" fmla="*/ 0 h 681"/>
                <a:gd name="T40" fmla="*/ 775 w 902"/>
                <a:gd name="T41" fmla="*/ 66 h 681"/>
                <a:gd name="T42" fmla="*/ 700 w 902"/>
                <a:gd name="T43" fmla="*/ 130 h 681"/>
                <a:gd name="T44" fmla="*/ 636 w 902"/>
                <a:gd name="T45" fmla="*/ 155 h 681"/>
                <a:gd name="T46" fmla="*/ 582 w 902"/>
                <a:gd name="T47" fmla="*/ 152 h 681"/>
                <a:gd name="T48" fmla="*/ 531 w 902"/>
                <a:gd name="T49" fmla="*/ 131 h 681"/>
                <a:gd name="T50" fmla="*/ 481 w 902"/>
                <a:gd name="T51" fmla="*/ 103 h 681"/>
                <a:gd name="T52" fmla="*/ 428 w 902"/>
                <a:gd name="T53" fmla="*/ 79 h 681"/>
                <a:gd name="T54" fmla="*/ 367 w 902"/>
                <a:gd name="T55" fmla="*/ 69 h 681"/>
                <a:gd name="T56" fmla="*/ 310 w 902"/>
                <a:gd name="T57" fmla="*/ 78 h 681"/>
                <a:gd name="T58" fmla="*/ 262 w 902"/>
                <a:gd name="T59" fmla="*/ 90 h 681"/>
                <a:gd name="T60" fmla="*/ 218 w 902"/>
                <a:gd name="T61" fmla="*/ 106 h 681"/>
                <a:gd name="T62" fmla="*/ 176 w 902"/>
                <a:gd name="T63" fmla="*/ 124 h 681"/>
                <a:gd name="T64" fmla="*/ 136 w 902"/>
                <a:gd name="T65" fmla="*/ 145 h 681"/>
                <a:gd name="T66" fmla="*/ 96 w 902"/>
                <a:gd name="T67" fmla="*/ 170 h 681"/>
                <a:gd name="T68" fmla="*/ 56 w 902"/>
                <a:gd name="T69" fmla="*/ 196 h 681"/>
                <a:gd name="T70" fmla="*/ 19 w 902"/>
                <a:gd name="T71" fmla="*/ 225 h 681"/>
                <a:gd name="T72" fmla="*/ 9 w 902"/>
                <a:gd name="T73" fmla="*/ 294 h 681"/>
                <a:gd name="T74" fmla="*/ 27 w 902"/>
                <a:gd name="T75" fmla="*/ 402 h 681"/>
                <a:gd name="T76" fmla="*/ 46 w 902"/>
                <a:gd name="T77" fmla="*/ 508 h 681"/>
                <a:gd name="T78" fmla="*/ 64 w 902"/>
                <a:gd name="T79" fmla="*/ 615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2" h="681">
                  <a:moveTo>
                    <a:pt x="73" y="668"/>
                  </a:moveTo>
                  <a:lnTo>
                    <a:pt x="89" y="668"/>
                  </a:lnTo>
                  <a:lnTo>
                    <a:pt x="105" y="669"/>
                  </a:lnTo>
                  <a:lnTo>
                    <a:pt x="120" y="670"/>
                  </a:lnTo>
                  <a:lnTo>
                    <a:pt x="137" y="673"/>
                  </a:lnTo>
                  <a:lnTo>
                    <a:pt x="153" y="674"/>
                  </a:lnTo>
                  <a:lnTo>
                    <a:pt x="168" y="675"/>
                  </a:lnTo>
                  <a:lnTo>
                    <a:pt x="185" y="677"/>
                  </a:lnTo>
                  <a:lnTo>
                    <a:pt x="200" y="678"/>
                  </a:lnTo>
                  <a:lnTo>
                    <a:pt x="216" y="680"/>
                  </a:lnTo>
                  <a:lnTo>
                    <a:pt x="232" y="681"/>
                  </a:lnTo>
                  <a:lnTo>
                    <a:pt x="248" y="681"/>
                  </a:lnTo>
                  <a:lnTo>
                    <a:pt x="262" y="681"/>
                  </a:lnTo>
                  <a:lnTo>
                    <a:pt x="278" y="680"/>
                  </a:lnTo>
                  <a:lnTo>
                    <a:pt x="294" y="677"/>
                  </a:lnTo>
                  <a:lnTo>
                    <a:pt x="310" y="675"/>
                  </a:lnTo>
                  <a:lnTo>
                    <a:pt x="325" y="672"/>
                  </a:lnTo>
                  <a:lnTo>
                    <a:pt x="361" y="661"/>
                  </a:lnTo>
                  <a:lnTo>
                    <a:pt x="398" y="651"/>
                  </a:lnTo>
                  <a:lnTo>
                    <a:pt x="433" y="639"/>
                  </a:lnTo>
                  <a:lnTo>
                    <a:pt x="469" y="626"/>
                  </a:lnTo>
                  <a:lnTo>
                    <a:pt x="505" y="612"/>
                  </a:lnTo>
                  <a:lnTo>
                    <a:pt x="540" y="597"/>
                  </a:lnTo>
                  <a:lnTo>
                    <a:pt x="575" y="583"/>
                  </a:lnTo>
                  <a:lnTo>
                    <a:pt x="611" y="567"/>
                  </a:lnTo>
                  <a:lnTo>
                    <a:pt x="646" y="552"/>
                  </a:lnTo>
                  <a:lnTo>
                    <a:pt x="682" y="537"/>
                  </a:lnTo>
                  <a:lnTo>
                    <a:pt x="717" y="521"/>
                  </a:lnTo>
                  <a:lnTo>
                    <a:pt x="754" y="508"/>
                  </a:lnTo>
                  <a:lnTo>
                    <a:pt x="790" y="495"/>
                  </a:lnTo>
                  <a:lnTo>
                    <a:pt x="826" y="482"/>
                  </a:lnTo>
                  <a:lnTo>
                    <a:pt x="864" y="470"/>
                  </a:lnTo>
                  <a:lnTo>
                    <a:pt x="902" y="460"/>
                  </a:lnTo>
                  <a:lnTo>
                    <a:pt x="900" y="399"/>
                  </a:lnTo>
                  <a:lnTo>
                    <a:pt x="899" y="319"/>
                  </a:lnTo>
                  <a:lnTo>
                    <a:pt x="897" y="234"/>
                  </a:lnTo>
                  <a:lnTo>
                    <a:pt x="891" y="150"/>
                  </a:lnTo>
                  <a:lnTo>
                    <a:pt x="881" y="77"/>
                  </a:lnTo>
                  <a:lnTo>
                    <a:pt x="867" y="23"/>
                  </a:lnTo>
                  <a:lnTo>
                    <a:pt x="847" y="0"/>
                  </a:lnTo>
                  <a:lnTo>
                    <a:pt x="818" y="18"/>
                  </a:lnTo>
                  <a:lnTo>
                    <a:pt x="775" y="66"/>
                  </a:lnTo>
                  <a:lnTo>
                    <a:pt x="737" y="104"/>
                  </a:lnTo>
                  <a:lnTo>
                    <a:pt x="700" y="130"/>
                  </a:lnTo>
                  <a:lnTo>
                    <a:pt x="667" y="146"/>
                  </a:lnTo>
                  <a:lnTo>
                    <a:pt x="636" y="155"/>
                  </a:lnTo>
                  <a:lnTo>
                    <a:pt x="608" y="156"/>
                  </a:lnTo>
                  <a:lnTo>
                    <a:pt x="582" y="152"/>
                  </a:lnTo>
                  <a:lnTo>
                    <a:pt x="556" y="142"/>
                  </a:lnTo>
                  <a:lnTo>
                    <a:pt x="531" y="131"/>
                  </a:lnTo>
                  <a:lnTo>
                    <a:pt x="506" y="117"/>
                  </a:lnTo>
                  <a:lnTo>
                    <a:pt x="481" y="103"/>
                  </a:lnTo>
                  <a:lnTo>
                    <a:pt x="455" y="89"/>
                  </a:lnTo>
                  <a:lnTo>
                    <a:pt x="428" y="79"/>
                  </a:lnTo>
                  <a:lnTo>
                    <a:pt x="399" y="71"/>
                  </a:lnTo>
                  <a:lnTo>
                    <a:pt x="367" y="69"/>
                  </a:lnTo>
                  <a:lnTo>
                    <a:pt x="334" y="72"/>
                  </a:lnTo>
                  <a:lnTo>
                    <a:pt x="310" y="78"/>
                  </a:lnTo>
                  <a:lnTo>
                    <a:pt x="286" y="84"/>
                  </a:lnTo>
                  <a:lnTo>
                    <a:pt x="262" y="90"/>
                  </a:lnTo>
                  <a:lnTo>
                    <a:pt x="240" y="97"/>
                  </a:lnTo>
                  <a:lnTo>
                    <a:pt x="218" y="106"/>
                  </a:lnTo>
                  <a:lnTo>
                    <a:pt x="196" y="114"/>
                  </a:lnTo>
                  <a:lnTo>
                    <a:pt x="176" y="124"/>
                  </a:lnTo>
                  <a:lnTo>
                    <a:pt x="155" y="134"/>
                  </a:lnTo>
                  <a:lnTo>
                    <a:pt x="136" y="145"/>
                  </a:lnTo>
                  <a:lnTo>
                    <a:pt x="116" y="156"/>
                  </a:lnTo>
                  <a:lnTo>
                    <a:pt x="96" y="170"/>
                  </a:lnTo>
                  <a:lnTo>
                    <a:pt x="76" y="182"/>
                  </a:lnTo>
                  <a:lnTo>
                    <a:pt x="56" y="196"/>
                  </a:lnTo>
                  <a:lnTo>
                    <a:pt x="38" y="211"/>
                  </a:lnTo>
                  <a:lnTo>
                    <a:pt x="19" y="225"/>
                  </a:lnTo>
                  <a:lnTo>
                    <a:pt x="0" y="242"/>
                  </a:lnTo>
                  <a:lnTo>
                    <a:pt x="9" y="294"/>
                  </a:lnTo>
                  <a:lnTo>
                    <a:pt x="19" y="347"/>
                  </a:lnTo>
                  <a:lnTo>
                    <a:pt x="27" y="402"/>
                  </a:lnTo>
                  <a:lnTo>
                    <a:pt x="37" y="454"/>
                  </a:lnTo>
                  <a:lnTo>
                    <a:pt x="46" y="508"/>
                  </a:lnTo>
                  <a:lnTo>
                    <a:pt x="55" y="562"/>
                  </a:lnTo>
                  <a:lnTo>
                    <a:pt x="64" y="615"/>
                  </a:lnTo>
                  <a:lnTo>
                    <a:pt x="73" y="668"/>
                  </a:ln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6157" name="Freeform 13"/>
            <p:cNvSpPr>
              <a:spLocks/>
            </p:cNvSpPr>
            <p:nvPr/>
          </p:nvSpPr>
          <p:spPr bwMode="auto">
            <a:xfrm>
              <a:off x="1212" y="3241"/>
              <a:ext cx="361" cy="740"/>
            </a:xfrm>
            <a:custGeom>
              <a:avLst/>
              <a:gdLst>
                <a:gd name="T0" fmla="*/ 61 w 1442"/>
                <a:gd name="T1" fmla="*/ 127 h 2958"/>
                <a:gd name="T2" fmla="*/ 141 w 1442"/>
                <a:gd name="T3" fmla="*/ 296 h 2958"/>
                <a:gd name="T4" fmla="*/ 223 w 1442"/>
                <a:gd name="T5" fmla="*/ 462 h 2958"/>
                <a:gd name="T6" fmla="*/ 319 w 1442"/>
                <a:gd name="T7" fmla="*/ 622 h 2958"/>
                <a:gd name="T8" fmla="*/ 382 w 1442"/>
                <a:gd name="T9" fmla="*/ 640 h 2958"/>
                <a:gd name="T10" fmla="*/ 431 w 1442"/>
                <a:gd name="T11" fmla="*/ 577 h 2958"/>
                <a:gd name="T12" fmla="*/ 483 w 1442"/>
                <a:gd name="T13" fmla="*/ 784 h 2958"/>
                <a:gd name="T14" fmla="*/ 520 w 1442"/>
                <a:gd name="T15" fmla="*/ 1061 h 2958"/>
                <a:gd name="T16" fmla="*/ 579 w 1442"/>
                <a:gd name="T17" fmla="*/ 1201 h 2958"/>
                <a:gd name="T18" fmla="*/ 646 w 1442"/>
                <a:gd name="T19" fmla="*/ 1292 h 2958"/>
                <a:gd name="T20" fmla="*/ 720 w 1442"/>
                <a:gd name="T21" fmla="*/ 1379 h 2958"/>
                <a:gd name="T22" fmla="*/ 788 w 1442"/>
                <a:gd name="T23" fmla="*/ 1472 h 2958"/>
                <a:gd name="T24" fmla="*/ 849 w 1442"/>
                <a:gd name="T25" fmla="*/ 1595 h 2958"/>
                <a:gd name="T26" fmla="*/ 904 w 1442"/>
                <a:gd name="T27" fmla="*/ 1732 h 2958"/>
                <a:gd name="T28" fmla="*/ 954 w 1442"/>
                <a:gd name="T29" fmla="*/ 1869 h 2958"/>
                <a:gd name="T30" fmla="*/ 1013 w 1442"/>
                <a:gd name="T31" fmla="*/ 2005 h 2958"/>
                <a:gd name="T32" fmla="*/ 1075 w 1442"/>
                <a:gd name="T33" fmla="*/ 2105 h 2958"/>
                <a:gd name="T34" fmla="*/ 1150 w 1442"/>
                <a:gd name="T35" fmla="*/ 2188 h 2958"/>
                <a:gd name="T36" fmla="*/ 1221 w 1442"/>
                <a:gd name="T37" fmla="*/ 2273 h 2958"/>
                <a:gd name="T38" fmla="*/ 1269 w 1442"/>
                <a:gd name="T39" fmla="*/ 2366 h 2958"/>
                <a:gd name="T40" fmla="*/ 1252 w 1442"/>
                <a:gd name="T41" fmla="*/ 2543 h 2958"/>
                <a:gd name="T42" fmla="*/ 1163 w 1442"/>
                <a:gd name="T43" fmla="*/ 2740 h 2958"/>
                <a:gd name="T44" fmla="*/ 1141 w 1442"/>
                <a:gd name="T45" fmla="*/ 2917 h 2958"/>
                <a:gd name="T46" fmla="*/ 1190 w 1442"/>
                <a:gd name="T47" fmla="*/ 2956 h 2958"/>
                <a:gd name="T48" fmla="*/ 1258 w 1442"/>
                <a:gd name="T49" fmla="*/ 2952 h 2958"/>
                <a:gd name="T50" fmla="*/ 1284 w 1442"/>
                <a:gd name="T51" fmla="*/ 2859 h 2958"/>
                <a:gd name="T52" fmla="*/ 1304 w 1442"/>
                <a:gd name="T53" fmla="*/ 2738 h 2958"/>
                <a:gd name="T54" fmla="*/ 1361 w 1442"/>
                <a:gd name="T55" fmla="*/ 2704 h 2958"/>
                <a:gd name="T56" fmla="*/ 1430 w 1442"/>
                <a:gd name="T57" fmla="*/ 2707 h 2958"/>
                <a:gd name="T58" fmla="*/ 1430 w 1442"/>
                <a:gd name="T59" fmla="*/ 2595 h 2958"/>
                <a:gd name="T60" fmla="*/ 1387 w 1442"/>
                <a:gd name="T61" fmla="*/ 2460 h 2958"/>
                <a:gd name="T62" fmla="*/ 1411 w 1442"/>
                <a:gd name="T63" fmla="*/ 2306 h 2958"/>
                <a:gd name="T64" fmla="*/ 1440 w 1442"/>
                <a:gd name="T65" fmla="*/ 2149 h 2958"/>
                <a:gd name="T66" fmla="*/ 1366 w 1442"/>
                <a:gd name="T67" fmla="*/ 2043 h 2958"/>
                <a:gd name="T68" fmla="*/ 1257 w 1442"/>
                <a:gd name="T69" fmla="*/ 1973 h 2958"/>
                <a:gd name="T70" fmla="*/ 1141 w 1442"/>
                <a:gd name="T71" fmla="*/ 1908 h 2958"/>
                <a:gd name="T72" fmla="*/ 1046 w 1442"/>
                <a:gd name="T73" fmla="*/ 1826 h 2958"/>
                <a:gd name="T74" fmla="*/ 956 w 1442"/>
                <a:gd name="T75" fmla="*/ 1632 h 2958"/>
                <a:gd name="T76" fmla="*/ 894 w 1442"/>
                <a:gd name="T77" fmla="*/ 1392 h 2958"/>
                <a:gd name="T78" fmla="*/ 840 w 1442"/>
                <a:gd name="T79" fmla="*/ 1147 h 2958"/>
                <a:gd name="T80" fmla="*/ 768 w 1442"/>
                <a:gd name="T81" fmla="*/ 910 h 2958"/>
                <a:gd name="T82" fmla="*/ 693 w 1442"/>
                <a:gd name="T83" fmla="*/ 866 h 2958"/>
                <a:gd name="T84" fmla="*/ 615 w 1442"/>
                <a:gd name="T85" fmla="*/ 922 h 2958"/>
                <a:gd name="T86" fmla="*/ 629 w 1442"/>
                <a:gd name="T87" fmla="*/ 753 h 2958"/>
                <a:gd name="T88" fmla="*/ 693 w 1442"/>
                <a:gd name="T89" fmla="*/ 543 h 2958"/>
                <a:gd name="T90" fmla="*/ 646 w 1442"/>
                <a:gd name="T91" fmla="*/ 327 h 2958"/>
                <a:gd name="T92" fmla="*/ 546 w 1442"/>
                <a:gd name="T93" fmla="*/ 121 h 2958"/>
                <a:gd name="T94" fmla="*/ 418 w 1442"/>
                <a:gd name="T95" fmla="*/ 78 h 2958"/>
                <a:gd name="T96" fmla="*/ 283 w 1442"/>
                <a:gd name="T97" fmla="*/ 76 h 2958"/>
                <a:gd name="T98" fmla="*/ 151 w 1442"/>
                <a:gd name="T99" fmla="*/ 55 h 2958"/>
                <a:gd name="T100" fmla="*/ 28 w 1442"/>
                <a:gd name="T101" fmla="*/ 14 h 2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42" h="2958">
                  <a:moveTo>
                    <a:pt x="0" y="0"/>
                  </a:moveTo>
                  <a:lnTo>
                    <a:pt x="21" y="43"/>
                  </a:lnTo>
                  <a:lnTo>
                    <a:pt x="42" y="84"/>
                  </a:lnTo>
                  <a:lnTo>
                    <a:pt x="61" y="127"/>
                  </a:lnTo>
                  <a:lnTo>
                    <a:pt x="81" y="169"/>
                  </a:lnTo>
                  <a:lnTo>
                    <a:pt x="100" y="212"/>
                  </a:lnTo>
                  <a:lnTo>
                    <a:pt x="120" y="254"/>
                  </a:lnTo>
                  <a:lnTo>
                    <a:pt x="141" y="296"/>
                  </a:lnTo>
                  <a:lnTo>
                    <a:pt x="160" y="337"/>
                  </a:lnTo>
                  <a:lnTo>
                    <a:pt x="181" y="380"/>
                  </a:lnTo>
                  <a:lnTo>
                    <a:pt x="201" y="421"/>
                  </a:lnTo>
                  <a:lnTo>
                    <a:pt x="223" y="462"/>
                  </a:lnTo>
                  <a:lnTo>
                    <a:pt x="246" y="503"/>
                  </a:lnTo>
                  <a:lnTo>
                    <a:pt x="268" y="543"/>
                  </a:lnTo>
                  <a:lnTo>
                    <a:pt x="293" y="583"/>
                  </a:lnTo>
                  <a:lnTo>
                    <a:pt x="319" y="622"/>
                  </a:lnTo>
                  <a:lnTo>
                    <a:pt x="347" y="659"/>
                  </a:lnTo>
                  <a:lnTo>
                    <a:pt x="357" y="664"/>
                  </a:lnTo>
                  <a:lnTo>
                    <a:pt x="368" y="656"/>
                  </a:lnTo>
                  <a:lnTo>
                    <a:pt x="382" y="640"/>
                  </a:lnTo>
                  <a:lnTo>
                    <a:pt x="396" y="619"/>
                  </a:lnTo>
                  <a:lnTo>
                    <a:pt x="408" y="600"/>
                  </a:lnTo>
                  <a:lnTo>
                    <a:pt x="422" y="585"/>
                  </a:lnTo>
                  <a:lnTo>
                    <a:pt x="431" y="577"/>
                  </a:lnTo>
                  <a:lnTo>
                    <a:pt x="439" y="584"/>
                  </a:lnTo>
                  <a:lnTo>
                    <a:pt x="460" y="649"/>
                  </a:lnTo>
                  <a:lnTo>
                    <a:pt x="475" y="716"/>
                  </a:lnTo>
                  <a:lnTo>
                    <a:pt x="483" y="784"/>
                  </a:lnTo>
                  <a:lnTo>
                    <a:pt x="490" y="854"/>
                  </a:lnTo>
                  <a:lnTo>
                    <a:pt x="497" y="923"/>
                  </a:lnTo>
                  <a:lnTo>
                    <a:pt x="505" y="992"/>
                  </a:lnTo>
                  <a:lnTo>
                    <a:pt x="520" y="1061"/>
                  </a:lnTo>
                  <a:lnTo>
                    <a:pt x="540" y="1125"/>
                  </a:lnTo>
                  <a:lnTo>
                    <a:pt x="550" y="1152"/>
                  </a:lnTo>
                  <a:lnTo>
                    <a:pt x="564" y="1177"/>
                  </a:lnTo>
                  <a:lnTo>
                    <a:pt x="579" y="1201"/>
                  </a:lnTo>
                  <a:lnTo>
                    <a:pt x="595" y="1224"/>
                  </a:lnTo>
                  <a:lnTo>
                    <a:pt x="611" y="1247"/>
                  </a:lnTo>
                  <a:lnTo>
                    <a:pt x="628" y="1270"/>
                  </a:lnTo>
                  <a:lnTo>
                    <a:pt x="646" y="1292"/>
                  </a:lnTo>
                  <a:lnTo>
                    <a:pt x="665" y="1313"/>
                  </a:lnTo>
                  <a:lnTo>
                    <a:pt x="683" y="1336"/>
                  </a:lnTo>
                  <a:lnTo>
                    <a:pt x="702" y="1358"/>
                  </a:lnTo>
                  <a:lnTo>
                    <a:pt x="720" y="1379"/>
                  </a:lnTo>
                  <a:lnTo>
                    <a:pt x="739" y="1402"/>
                  </a:lnTo>
                  <a:lnTo>
                    <a:pt x="756" y="1425"/>
                  </a:lnTo>
                  <a:lnTo>
                    <a:pt x="772" y="1449"/>
                  </a:lnTo>
                  <a:lnTo>
                    <a:pt x="788" y="1472"/>
                  </a:lnTo>
                  <a:lnTo>
                    <a:pt x="802" y="1497"/>
                  </a:lnTo>
                  <a:lnTo>
                    <a:pt x="818" y="1529"/>
                  </a:lnTo>
                  <a:lnTo>
                    <a:pt x="835" y="1562"/>
                  </a:lnTo>
                  <a:lnTo>
                    <a:pt x="849" y="1595"/>
                  </a:lnTo>
                  <a:lnTo>
                    <a:pt x="863" y="1629"/>
                  </a:lnTo>
                  <a:lnTo>
                    <a:pt x="877" y="1663"/>
                  </a:lnTo>
                  <a:lnTo>
                    <a:pt x="890" y="1698"/>
                  </a:lnTo>
                  <a:lnTo>
                    <a:pt x="904" y="1732"/>
                  </a:lnTo>
                  <a:lnTo>
                    <a:pt x="915" y="1767"/>
                  </a:lnTo>
                  <a:lnTo>
                    <a:pt x="929" y="1801"/>
                  </a:lnTo>
                  <a:lnTo>
                    <a:pt x="942" y="1835"/>
                  </a:lnTo>
                  <a:lnTo>
                    <a:pt x="954" y="1869"/>
                  </a:lnTo>
                  <a:lnTo>
                    <a:pt x="969" y="1905"/>
                  </a:lnTo>
                  <a:lnTo>
                    <a:pt x="983" y="1938"/>
                  </a:lnTo>
                  <a:lnTo>
                    <a:pt x="997" y="1972"/>
                  </a:lnTo>
                  <a:lnTo>
                    <a:pt x="1013" y="2005"/>
                  </a:lnTo>
                  <a:lnTo>
                    <a:pt x="1029" y="2038"/>
                  </a:lnTo>
                  <a:lnTo>
                    <a:pt x="1043" y="2060"/>
                  </a:lnTo>
                  <a:lnTo>
                    <a:pt x="1058" y="2083"/>
                  </a:lnTo>
                  <a:lnTo>
                    <a:pt x="1075" y="2105"/>
                  </a:lnTo>
                  <a:lnTo>
                    <a:pt x="1093" y="2126"/>
                  </a:lnTo>
                  <a:lnTo>
                    <a:pt x="1111" y="2147"/>
                  </a:lnTo>
                  <a:lnTo>
                    <a:pt x="1130" y="2167"/>
                  </a:lnTo>
                  <a:lnTo>
                    <a:pt x="1150" y="2188"/>
                  </a:lnTo>
                  <a:lnTo>
                    <a:pt x="1169" y="2208"/>
                  </a:lnTo>
                  <a:lnTo>
                    <a:pt x="1187" y="2229"/>
                  </a:lnTo>
                  <a:lnTo>
                    <a:pt x="1205" y="2250"/>
                  </a:lnTo>
                  <a:lnTo>
                    <a:pt x="1221" y="2273"/>
                  </a:lnTo>
                  <a:lnTo>
                    <a:pt x="1237" y="2295"/>
                  </a:lnTo>
                  <a:lnTo>
                    <a:pt x="1250" y="2319"/>
                  </a:lnTo>
                  <a:lnTo>
                    <a:pt x="1261" y="2341"/>
                  </a:lnTo>
                  <a:lnTo>
                    <a:pt x="1269" y="2366"/>
                  </a:lnTo>
                  <a:lnTo>
                    <a:pt x="1275" y="2393"/>
                  </a:lnTo>
                  <a:lnTo>
                    <a:pt x="1277" y="2444"/>
                  </a:lnTo>
                  <a:lnTo>
                    <a:pt x="1268" y="2494"/>
                  </a:lnTo>
                  <a:lnTo>
                    <a:pt x="1252" y="2543"/>
                  </a:lnTo>
                  <a:lnTo>
                    <a:pt x="1232" y="2593"/>
                  </a:lnTo>
                  <a:lnTo>
                    <a:pt x="1208" y="2641"/>
                  </a:lnTo>
                  <a:lnTo>
                    <a:pt x="1185" y="2690"/>
                  </a:lnTo>
                  <a:lnTo>
                    <a:pt x="1163" y="2740"/>
                  </a:lnTo>
                  <a:lnTo>
                    <a:pt x="1147" y="2790"/>
                  </a:lnTo>
                  <a:lnTo>
                    <a:pt x="1143" y="2831"/>
                  </a:lnTo>
                  <a:lnTo>
                    <a:pt x="1141" y="2874"/>
                  </a:lnTo>
                  <a:lnTo>
                    <a:pt x="1141" y="2917"/>
                  </a:lnTo>
                  <a:lnTo>
                    <a:pt x="1139" y="2958"/>
                  </a:lnTo>
                  <a:lnTo>
                    <a:pt x="1155" y="2958"/>
                  </a:lnTo>
                  <a:lnTo>
                    <a:pt x="1172" y="2957"/>
                  </a:lnTo>
                  <a:lnTo>
                    <a:pt x="1190" y="2956"/>
                  </a:lnTo>
                  <a:lnTo>
                    <a:pt x="1207" y="2955"/>
                  </a:lnTo>
                  <a:lnTo>
                    <a:pt x="1224" y="2955"/>
                  </a:lnTo>
                  <a:lnTo>
                    <a:pt x="1241" y="2953"/>
                  </a:lnTo>
                  <a:lnTo>
                    <a:pt x="1258" y="2952"/>
                  </a:lnTo>
                  <a:lnTo>
                    <a:pt x="1275" y="2951"/>
                  </a:lnTo>
                  <a:lnTo>
                    <a:pt x="1279" y="2922"/>
                  </a:lnTo>
                  <a:lnTo>
                    <a:pt x="1282" y="2890"/>
                  </a:lnTo>
                  <a:lnTo>
                    <a:pt x="1284" y="2859"/>
                  </a:lnTo>
                  <a:lnTo>
                    <a:pt x="1286" y="2827"/>
                  </a:lnTo>
                  <a:lnTo>
                    <a:pt x="1288" y="2796"/>
                  </a:lnTo>
                  <a:lnTo>
                    <a:pt x="1294" y="2767"/>
                  </a:lnTo>
                  <a:lnTo>
                    <a:pt x="1304" y="2738"/>
                  </a:lnTo>
                  <a:lnTo>
                    <a:pt x="1317" y="2713"/>
                  </a:lnTo>
                  <a:lnTo>
                    <a:pt x="1328" y="2705"/>
                  </a:lnTo>
                  <a:lnTo>
                    <a:pt x="1343" y="2703"/>
                  </a:lnTo>
                  <a:lnTo>
                    <a:pt x="1361" y="2704"/>
                  </a:lnTo>
                  <a:lnTo>
                    <a:pt x="1382" y="2707"/>
                  </a:lnTo>
                  <a:lnTo>
                    <a:pt x="1400" y="2710"/>
                  </a:lnTo>
                  <a:lnTo>
                    <a:pt x="1416" y="2710"/>
                  </a:lnTo>
                  <a:lnTo>
                    <a:pt x="1430" y="2707"/>
                  </a:lnTo>
                  <a:lnTo>
                    <a:pt x="1435" y="2696"/>
                  </a:lnTo>
                  <a:lnTo>
                    <a:pt x="1439" y="2662"/>
                  </a:lnTo>
                  <a:lnTo>
                    <a:pt x="1436" y="2629"/>
                  </a:lnTo>
                  <a:lnTo>
                    <a:pt x="1430" y="2595"/>
                  </a:lnTo>
                  <a:lnTo>
                    <a:pt x="1418" y="2562"/>
                  </a:lnTo>
                  <a:lnTo>
                    <a:pt x="1407" y="2528"/>
                  </a:lnTo>
                  <a:lnTo>
                    <a:pt x="1395" y="2495"/>
                  </a:lnTo>
                  <a:lnTo>
                    <a:pt x="1387" y="2460"/>
                  </a:lnTo>
                  <a:lnTo>
                    <a:pt x="1384" y="2427"/>
                  </a:lnTo>
                  <a:lnTo>
                    <a:pt x="1389" y="2387"/>
                  </a:lnTo>
                  <a:lnTo>
                    <a:pt x="1399" y="2346"/>
                  </a:lnTo>
                  <a:lnTo>
                    <a:pt x="1411" y="2306"/>
                  </a:lnTo>
                  <a:lnTo>
                    <a:pt x="1425" y="2265"/>
                  </a:lnTo>
                  <a:lnTo>
                    <a:pt x="1435" y="2225"/>
                  </a:lnTo>
                  <a:lnTo>
                    <a:pt x="1442" y="2186"/>
                  </a:lnTo>
                  <a:lnTo>
                    <a:pt x="1440" y="2149"/>
                  </a:lnTo>
                  <a:lnTo>
                    <a:pt x="1427" y="2114"/>
                  </a:lnTo>
                  <a:lnTo>
                    <a:pt x="1409" y="2088"/>
                  </a:lnTo>
                  <a:lnTo>
                    <a:pt x="1389" y="2064"/>
                  </a:lnTo>
                  <a:lnTo>
                    <a:pt x="1366" y="2043"/>
                  </a:lnTo>
                  <a:lnTo>
                    <a:pt x="1341" y="2023"/>
                  </a:lnTo>
                  <a:lnTo>
                    <a:pt x="1314" y="2006"/>
                  </a:lnTo>
                  <a:lnTo>
                    <a:pt x="1286" y="1989"/>
                  </a:lnTo>
                  <a:lnTo>
                    <a:pt x="1257" y="1973"/>
                  </a:lnTo>
                  <a:lnTo>
                    <a:pt x="1227" y="1957"/>
                  </a:lnTo>
                  <a:lnTo>
                    <a:pt x="1198" y="1941"/>
                  </a:lnTo>
                  <a:lnTo>
                    <a:pt x="1169" y="1926"/>
                  </a:lnTo>
                  <a:lnTo>
                    <a:pt x="1141" y="1908"/>
                  </a:lnTo>
                  <a:lnTo>
                    <a:pt x="1113" y="1891"/>
                  </a:lnTo>
                  <a:lnTo>
                    <a:pt x="1088" y="1872"/>
                  </a:lnTo>
                  <a:lnTo>
                    <a:pt x="1067" y="1850"/>
                  </a:lnTo>
                  <a:lnTo>
                    <a:pt x="1046" y="1826"/>
                  </a:lnTo>
                  <a:lnTo>
                    <a:pt x="1029" y="1800"/>
                  </a:lnTo>
                  <a:lnTo>
                    <a:pt x="1002" y="1745"/>
                  </a:lnTo>
                  <a:lnTo>
                    <a:pt x="978" y="1689"/>
                  </a:lnTo>
                  <a:lnTo>
                    <a:pt x="956" y="1632"/>
                  </a:lnTo>
                  <a:lnTo>
                    <a:pt x="938" y="1571"/>
                  </a:lnTo>
                  <a:lnTo>
                    <a:pt x="922" y="1512"/>
                  </a:lnTo>
                  <a:lnTo>
                    <a:pt x="907" y="1452"/>
                  </a:lnTo>
                  <a:lnTo>
                    <a:pt x="894" y="1392"/>
                  </a:lnTo>
                  <a:lnTo>
                    <a:pt x="881" y="1330"/>
                  </a:lnTo>
                  <a:lnTo>
                    <a:pt x="868" y="1270"/>
                  </a:lnTo>
                  <a:lnTo>
                    <a:pt x="855" y="1207"/>
                  </a:lnTo>
                  <a:lnTo>
                    <a:pt x="840" y="1147"/>
                  </a:lnTo>
                  <a:lnTo>
                    <a:pt x="826" y="1087"/>
                  </a:lnTo>
                  <a:lnTo>
                    <a:pt x="809" y="1026"/>
                  </a:lnTo>
                  <a:lnTo>
                    <a:pt x="789" y="968"/>
                  </a:lnTo>
                  <a:lnTo>
                    <a:pt x="768" y="910"/>
                  </a:lnTo>
                  <a:lnTo>
                    <a:pt x="743" y="855"/>
                  </a:lnTo>
                  <a:lnTo>
                    <a:pt x="731" y="847"/>
                  </a:lnTo>
                  <a:lnTo>
                    <a:pt x="714" y="852"/>
                  </a:lnTo>
                  <a:lnTo>
                    <a:pt x="693" y="866"/>
                  </a:lnTo>
                  <a:lnTo>
                    <a:pt x="670" y="884"/>
                  </a:lnTo>
                  <a:lnTo>
                    <a:pt x="648" y="904"/>
                  </a:lnTo>
                  <a:lnTo>
                    <a:pt x="629" y="917"/>
                  </a:lnTo>
                  <a:lnTo>
                    <a:pt x="615" y="922"/>
                  </a:lnTo>
                  <a:lnTo>
                    <a:pt x="608" y="913"/>
                  </a:lnTo>
                  <a:lnTo>
                    <a:pt x="606" y="859"/>
                  </a:lnTo>
                  <a:lnTo>
                    <a:pt x="615" y="807"/>
                  </a:lnTo>
                  <a:lnTo>
                    <a:pt x="629" y="753"/>
                  </a:lnTo>
                  <a:lnTo>
                    <a:pt x="647" y="701"/>
                  </a:lnTo>
                  <a:lnTo>
                    <a:pt x="666" y="649"/>
                  </a:lnTo>
                  <a:lnTo>
                    <a:pt x="682" y="597"/>
                  </a:lnTo>
                  <a:lnTo>
                    <a:pt x="693" y="543"/>
                  </a:lnTo>
                  <a:lnTo>
                    <a:pt x="693" y="491"/>
                  </a:lnTo>
                  <a:lnTo>
                    <a:pt x="682" y="434"/>
                  </a:lnTo>
                  <a:lnTo>
                    <a:pt x="667" y="380"/>
                  </a:lnTo>
                  <a:lnTo>
                    <a:pt x="646" y="327"/>
                  </a:lnTo>
                  <a:lnTo>
                    <a:pt x="622" y="275"/>
                  </a:lnTo>
                  <a:lnTo>
                    <a:pt x="598" y="223"/>
                  </a:lnTo>
                  <a:lnTo>
                    <a:pt x="571" y="173"/>
                  </a:lnTo>
                  <a:lnTo>
                    <a:pt x="546" y="121"/>
                  </a:lnTo>
                  <a:lnTo>
                    <a:pt x="523" y="68"/>
                  </a:lnTo>
                  <a:lnTo>
                    <a:pt x="488" y="72"/>
                  </a:lnTo>
                  <a:lnTo>
                    <a:pt x="454" y="76"/>
                  </a:lnTo>
                  <a:lnTo>
                    <a:pt x="418" y="78"/>
                  </a:lnTo>
                  <a:lnTo>
                    <a:pt x="384" y="79"/>
                  </a:lnTo>
                  <a:lnTo>
                    <a:pt x="350" y="79"/>
                  </a:lnTo>
                  <a:lnTo>
                    <a:pt x="316" y="78"/>
                  </a:lnTo>
                  <a:lnTo>
                    <a:pt x="283" y="76"/>
                  </a:lnTo>
                  <a:lnTo>
                    <a:pt x="249" y="71"/>
                  </a:lnTo>
                  <a:lnTo>
                    <a:pt x="216" y="66"/>
                  </a:lnTo>
                  <a:lnTo>
                    <a:pt x="183" y="61"/>
                  </a:lnTo>
                  <a:lnTo>
                    <a:pt x="151" y="55"/>
                  </a:lnTo>
                  <a:lnTo>
                    <a:pt x="119" y="46"/>
                  </a:lnTo>
                  <a:lnTo>
                    <a:pt x="89" y="37"/>
                  </a:lnTo>
                  <a:lnTo>
                    <a:pt x="58" y="25"/>
                  </a:lnTo>
                  <a:lnTo>
                    <a:pt x="28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auto">
            <a:xfrm>
              <a:off x="1476" y="3271"/>
              <a:ext cx="420" cy="710"/>
            </a:xfrm>
            <a:custGeom>
              <a:avLst/>
              <a:gdLst>
                <a:gd name="T0" fmla="*/ 22 w 1681"/>
                <a:gd name="T1" fmla="*/ 34 h 2840"/>
                <a:gd name="T2" fmla="*/ 0 w 1681"/>
                <a:gd name="T3" fmla="*/ 184 h 2840"/>
                <a:gd name="T4" fmla="*/ 20 w 1681"/>
                <a:gd name="T5" fmla="*/ 269 h 2840"/>
                <a:gd name="T6" fmla="*/ 62 w 1681"/>
                <a:gd name="T7" fmla="*/ 344 h 2840"/>
                <a:gd name="T8" fmla="*/ 82 w 1681"/>
                <a:gd name="T9" fmla="*/ 451 h 2840"/>
                <a:gd name="T10" fmla="*/ 104 w 1681"/>
                <a:gd name="T11" fmla="*/ 555 h 2840"/>
                <a:gd name="T12" fmla="*/ 154 w 1681"/>
                <a:gd name="T13" fmla="*/ 632 h 2840"/>
                <a:gd name="T14" fmla="*/ 214 w 1681"/>
                <a:gd name="T15" fmla="*/ 697 h 2840"/>
                <a:gd name="T16" fmla="*/ 280 w 1681"/>
                <a:gd name="T17" fmla="*/ 762 h 2840"/>
                <a:gd name="T18" fmla="*/ 342 w 1681"/>
                <a:gd name="T19" fmla="*/ 822 h 2840"/>
                <a:gd name="T20" fmla="*/ 410 w 1681"/>
                <a:gd name="T21" fmla="*/ 912 h 2840"/>
                <a:gd name="T22" fmla="*/ 473 w 1681"/>
                <a:gd name="T23" fmla="*/ 1021 h 2840"/>
                <a:gd name="T24" fmla="*/ 522 w 1681"/>
                <a:gd name="T25" fmla="*/ 1101 h 2840"/>
                <a:gd name="T26" fmla="*/ 566 w 1681"/>
                <a:gd name="T27" fmla="*/ 1171 h 2840"/>
                <a:gd name="T28" fmla="*/ 610 w 1681"/>
                <a:gd name="T29" fmla="*/ 1242 h 2840"/>
                <a:gd name="T30" fmla="*/ 655 w 1681"/>
                <a:gd name="T31" fmla="*/ 1311 h 2840"/>
                <a:gd name="T32" fmla="*/ 716 w 1681"/>
                <a:gd name="T33" fmla="*/ 1374 h 2840"/>
                <a:gd name="T34" fmla="*/ 779 w 1681"/>
                <a:gd name="T35" fmla="*/ 1435 h 2840"/>
                <a:gd name="T36" fmla="*/ 790 w 1681"/>
                <a:gd name="T37" fmla="*/ 1625 h 2840"/>
                <a:gd name="T38" fmla="*/ 787 w 1681"/>
                <a:gd name="T39" fmla="*/ 1848 h 2840"/>
                <a:gd name="T40" fmla="*/ 850 w 1681"/>
                <a:gd name="T41" fmla="*/ 1989 h 2840"/>
                <a:gd name="T42" fmla="*/ 934 w 1681"/>
                <a:gd name="T43" fmla="*/ 2090 h 2840"/>
                <a:gd name="T44" fmla="*/ 1027 w 1681"/>
                <a:gd name="T45" fmla="*/ 2190 h 2840"/>
                <a:gd name="T46" fmla="*/ 1108 w 1681"/>
                <a:gd name="T47" fmla="*/ 2296 h 2840"/>
                <a:gd name="T48" fmla="*/ 1185 w 1681"/>
                <a:gd name="T49" fmla="*/ 2515 h 2840"/>
                <a:gd name="T50" fmla="*/ 1229 w 1681"/>
                <a:gd name="T51" fmla="*/ 2773 h 2840"/>
                <a:gd name="T52" fmla="*/ 1317 w 1681"/>
                <a:gd name="T53" fmla="*/ 2802 h 2840"/>
                <a:gd name="T54" fmla="*/ 1422 w 1681"/>
                <a:gd name="T55" fmla="*/ 2763 h 2840"/>
                <a:gd name="T56" fmla="*/ 1531 w 1681"/>
                <a:gd name="T57" fmla="*/ 2750 h 2840"/>
                <a:gd name="T58" fmla="*/ 1650 w 1681"/>
                <a:gd name="T59" fmla="*/ 2782 h 2840"/>
                <a:gd name="T60" fmla="*/ 1623 w 1681"/>
                <a:gd name="T61" fmla="*/ 2719 h 2840"/>
                <a:gd name="T62" fmla="*/ 1547 w 1681"/>
                <a:gd name="T63" fmla="*/ 2618 h 2840"/>
                <a:gd name="T64" fmla="*/ 1471 w 1681"/>
                <a:gd name="T65" fmla="*/ 2519 h 2840"/>
                <a:gd name="T66" fmla="*/ 1400 w 1681"/>
                <a:gd name="T67" fmla="*/ 2412 h 2840"/>
                <a:gd name="T68" fmla="*/ 1346 w 1681"/>
                <a:gd name="T69" fmla="*/ 2312 h 2840"/>
                <a:gd name="T70" fmla="*/ 1298 w 1681"/>
                <a:gd name="T71" fmla="*/ 2213 h 2840"/>
                <a:gd name="T72" fmla="*/ 1254 w 1681"/>
                <a:gd name="T73" fmla="*/ 2113 h 2840"/>
                <a:gd name="T74" fmla="*/ 1210 w 1681"/>
                <a:gd name="T75" fmla="*/ 2012 h 2840"/>
                <a:gd name="T76" fmla="*/ 1147 w 1681"/>
                <a:gd name="T77" fmla="*/ 1881 h 2840"/>
                <a:gd name="T78" fmla="*/ 1069 w 1681"/>
                <a:gd name="T79" fmla="*/ 1757 h 2840"/>
                <a:gd name="T80" fmla="*/ 1003 w 1681"/>
                <a:gd name="T81" fmla="*/ 1632 h 2840"/>
                <a:gd name="T82" fmla="*/ 972 w 1681"/>
                <a:gd name="T83" fmla="*/ 1487 h 2840"/>
                <a:gd name="T84" fmla="*/ 943 w 1681"/>
                <a:gd name="T85" fmla="*/ 1329 h 2840"/>
                <a:gd name="T86" fmla="*/ 832 w 1681"/>
                <a:gd name="T87" fmla="*/ 1181 h 2840"/>
                <a:gd name="T88" fmla="*/ 694 w 1681"/>
                <a:gd name="T89" fmla="*/ 1039 h 2840"/>
                <a:gd name="T90" fmla="*/ 589 w 1681"/>
                <a:gd name="T91" fmla="*/ 904 h 2840"/>
                <a:gd name="T92" fmla="*/ 526 w 1681"/>
                <a:gd name="T93" fmla="*/ 767 h 2840"/>
                <a:gd name="T94" fmla="*/ 434 w 1681"/>
                <a:gd name="T95" fmla="*/ 646 h 2840"/>
                <a:gd name="T96" fmla="*/ 327 w 1681"/>
                <a:gd name="T97" fmla="*/ 531 h 2840"/>
                <a:gd name="T98" fmla="*/ 226 w 1681"/>
                <a:gd name="T99" fmla="*/ 411 h 2840"/>
                <a:gd name="T100" fmla="*/ 129 w 1681"/>
                <a:gd name="T101" fmla="*/ 244 h 2840"/>
                <a:gd name="T102" fmla="*/ 54 w 1681"/>
                <a:gd name="T103" fmla="*/ 52 h 2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81" h="2840">
                  <a:moveTo>
                    <a:pt x="42" y="9"/>
                  </a:moveTo>
                  <a:lnTo>
                    <a:pt x="38" y="0"/>
                  </a:lnTo>
                  <a:lnTo>
                    <a:pt x="30" y="10"/>
                  </a:lnTo>
                  <a:lnTo>
                    <a:pt x="22" y="34"/>
                  </a:lnTo>
                  <a:lnTo>
                    <a:pt x="15" y="69"/>
                  </a:lnTo>
                  <a:lnTo>
                    <a:pt x="8" y="108"/>
                  </a:lnTo>
                  <a:lnTo>
                    <a:pt x="3" y="148"/>
                  </a:lnTo>
                  <a:lnTo>
                    <a:pt x="0" y="184"/>
                  </a:lnTo>
                  <a:lnTo>
                    <a:pt x="0" y="211"/>
                  </a:lnTo>
                  <a:lnTo>
                    <a:pt x="5" y="232"/>
                  </a:lnTo>
                  <a:lnTo>
                    <a:pt x="12" y="251"/>
                  </a:lnTo>
                  <a:lnTo>
                    <a:pt x="20" y="269"/>
                  </a:lnTo>
                  <a:lnTo>
                    <a:pt x="31" y="289"/>
                  </a:lnTo>
                  <a:lnTo>
                    <a:pt x="42" y="308"/>
                  </a:lnTo>
                  <a:lnTo>
                    <a:pt x="53" y="326"/>
                  </a:lnTo>
                  <a:lnTo>
                    <a:pt x="62" y="344"/>
                  </a:lnTo>
                  <a:lnTo>
                    <a:pt x="67" y="364"/>
                  </a:lnTo>
                  <a:lnTo>
                    <a:pt x="75" y="395"/>
                  </a:lnTo>
                  <a:lnTo>
                    <a:pt x="79" y="424"/>
                  </a:lnTo>
                  <a:lnTo>
                    <a:pt x="82" y="451"/>
                  </a:lnTo>
                  <a:lnTo>
                    <a:pt x="84" y="476"/>
                  </a:lnTo>
                  <a:lnTo>
                    <a:pt x="88" y="502"/>
                  </a:lnTo>
                  <a:lnTo>
                    <a:pt x="94" y="527"/>
                  </a:lnTo>
                  <a:lnTo>
                    <a:pt x="104" y="555"/>
                  </a:lnTo>
                  <a:lnTo>
                    <a:pt x="117" y="582"/>
                  </a:lnTo>
                  <a:lnTo>
                    <a:pt x="129" y="599"/>
                  </a:lnTo>
                  <a:lnTo>
                    <a:pt x="140" y="615"/>
                  </a:lnTo>
                  <a:lnTo>
                    <a:pt x="154" y="632"/>
                  </a:lnTo>
                  <a:lnTo>
                    <a:pt x="168" y="649"/>
                  </a:lnTo>
                  <a:lnTo>
                    <a:pt x="183" y="665"/>
                  </a:lnTo>
                  <a:lnTo>
                    <a:pt x="198" y="681"/>
                  </a:lnTo>
                  <a:lnTo>
                    <a:pt x="214" y="697"/>
                  </a:lnTo>
                  <a:lnTo>
                    <a:pt x="231" y="714"/>
                  </a:lnTo>
                  <a:lnTo>
                    <a:pt x="247" y="730"/>
                  </a:lnTo>
                  <a:lnTo>
                    <a:pt x="263" y="745"/>
                  </a:lnTo>
                  <a:lnTo>
                    <a:pt x="280" y="762"/>
                  </a:lnTo>
                  <a:lnTo>
                    <a:pt x="296" y="777"/>
                  </a:lnTo>
                  <a:lnTo>
                    <a:pt x="312" y="792"/>
                  </a:lnTo>
                  <a:lnTo>
                    <a:pt x="328" y="808"/>
                  </a:lnTo>
                  <a:lnTo>
                    <a:pt x="342" y="822"/>
                  </a:lnTo>
                  <a:lnTo>
                    <a:pt x="354" y="837"/>
                  </a:lnTo>
                  <a:lnTo>
                    <a:pt x="375" y="861"/>
                  </a:lnTo>
                  <a:lnTo>
                    <a:pt x="393" y="886"/>
                  </a:lnTo>
                  <a:lnTo>
                    <a:pt x="410" y="912"/>
                  </a:lnTo>
                  <a:lnTo>
                    <a:pt x="426" y="939"/>
                  </a:lnTo>
                  <a:lnTo>
                    <a:pt x="443" y="967"/>
                  </a:lnTo>
                  <a:lnTo>
                    <a:pt x="458" y="994"/>
                  </a:lnTo>
                  <a:lnTo>
                    <a:pt x="473" y="1021"/>
                  </a:lnTo>
                  <a:lnTo>
                    <a:pt x="491" y="1048"/>
                  </a:lnTo>
                  <a:lnTo>
                    <a:pt x="501" y="1065"/>
                  </a:lnTo>
                  <a:lnTo>
                    <a:pt x="512" y="1083"/>
                  </a:lnTo>
                  <a:lnTo>
                    <a:pt x="522" y="1101"/>
                  </a:lnTo>
                  <a:lnTo>
                    <a:pt x="534" y="1118"/>
                  </a:lnTo>
                  <a:lnTo>
                    <a:pt x="544" y="1135"/>
                  </a:lnTo>
                  <a:lnTo>
                    <a:pt x="555" y="1153"/>
                  </a:lnTo>
                  <a:lnTo>
                    <a:pt x="566" y="1171"/>
                  </a:lnTo>
                  <a:lnTo>
                    <a:pt x="577" y="1188"/>
                  </a:lnTo>
                  <a:lnTo>
                    <a:pt x="588" y="1207"/>
                  </a:lnTo>
                  <a:lnTo>
                    <a:pt x="599" y="1224"/>
                  </a:lnTo>
                  <a:lnTo>
                    <a:pt x="610" y="1242"/>
                  </a:lnTo>
                  <a:lnTo>
                    <a:pt x="620" y="1259"/>
                  </a:lnTo>
                  <a:lnTo>
                    <a:pt x="633" y="1276"/>
                  </a:lnTo>
                  <a:lnTo>
                    <a:pt x="643" y="1293"/>
                  </a:lnTo>
                  <a:lnTo>
                    <a:pt x="655" y="1311"/>
                  </a:lnTo>
                  <a:lnTo>
                    <a:pt x="667" y="1327"/>
                  </a:lnTo>
                  <a:lnTo>
                    <a:pt x="682" y="1343"/>
                  </a:lnTo>
                  <a:lnTo>
                    <a:pt x="699" y="1358"/>
                  </a:lnTo>
                  <a:lnTo>
                    <a:pt x="716" y="1374"/>
                  </a:lnTo>
                  <a:lnTo>
                    <a:pt x="734" y="1387"/>
                  </a:lnTo>
                  <a:lnTo>
                    <a:pt x="752" y="1402"/>
                  </a:lnTo>
                  <a:lnTo>
                    <a:pt x="767" y="1418"/>
                  </a:lnTo>
                  <a:lnTo>
                    <a:pt x="779" y="1435"/>
                  </a:lnTo>
                  <a:lnTo>
                    <a:pt x="785" y="1454"/>
                  </a:lnTo>
                  <a:lnTo>
                    <a:pt x="793" y="1511"/>
                  </a:lnTo>
                  <a:lnTo>
                    <a:pt x="793" y="1567"/>
                  </a:lnTo>
                  <a:lnTo>
                    <a:pt x="790" y="1625"/>
                  </a:lnTo>
                  <a:lnTo>
                    <a:pt x="784" y="1681"/>
                  </a:lnTo>
                  <a:lnTo>
                    <a:pt x="781" y="1738"/>
                  </a:lnTo>
                  <a:lnTo>
                    <a:pt x="781" y="1792"/>
                  </a:lnTo>
                  <a:lnTo>
                    <a:pt x="787" y="1848"/>
                  </a:lnTo>
                  <a:lnTo>
                    <a:pt x="803" y="1904"/>
                  </a:lnTo>
                  <a:lnTo>
                    <a:pt x="816" y="1932"/>
                  </a:lnTo>
                  <a:lnTo>
                    <a:pt x="831" y="1962"/>
                  </a:lnTo>
                  <a:lnTo>
                    <a:pt x="850" y="1989"/>
                  </a:lnTo>
                  <a:lnTo>
                    <a:pt x="869" y="2016"/>
                  </a:lnTo>
                  <a:lnTo>
                    <a:pt x="890" y="2041"/>
                  </a:lnTo>
                  <a:lnTo>
                    <a:pt x="911" y="2066"/>
                  </a:lnTo>
                  <a:lnTo>
                    <a:pt x="934" y="2090"/>
                  </a:lnTo>
                  <a:lnTo>
                    <a:pt x="958" y="2115"/>
                  </a:lnTo>
                  <a:lnTo>
                    <a:pt x="982" y="2140"/>
                  </a:lnTo>
                  <a:lnTo>
                    <a:pt x="1005" y="2165"/>
                  </a:lnTo>
                  <a:lnTo>
                    <a:pt x="1027" y="2190"/>
                  </a:lnTo>
                  <a:lnTo>
                    <a:pt x="1050" y="2215"/>
                  </a:lnTo>
                  <a:lnTo>
                    <a:pt x="1071" y="2242"/>
                  </a:lnTo>
                  <a:lnTo>
                    <a:pt x="1090" y="2269"/>
                  </a:lnTo>
                  <a:lnTo>
                    <a:pt x="1108" y="2296"/>
                  </a:lnTo>
                  <a:lnTo>
                    <a:pt x="1123" y="2326"/>
                  </a:lnTo>
                  <a:lnTo>
                    <a:pt x="1149" y="2388"/>
                  </a:lnTo>
                  <a:lnTo>
                    <a:pt x="1170" y="2451"/>
                  </a:lnTo>
                  <a:lnTo>
                    <a:pt x="1185" y="2515"/>
                  </a:lnTo>
                  <a:lnTo>
                    <a:pt x="1197" y="2578"/>
                  </a:lnTo>
                  <a:lnTo>
                    <a:pt x="1208" y="2642"/>
                  </a:lnTo>
                  <a:lnTo>
                    <a:pt x="1217" y="2707"/>
                  </a:lnTo>
                  <a:lnTo>
                    <a:pt x="1229" y="2773"/>
                  </a:lnTo>
                  <a:lnTo>
                    <a:pt x="1241" y="2840"/>
                  </a:lnTo>
                  <a:lnTo>
                    <a:pt x="1266" y="2827"/>
                  </a:lnTo>
                  <a:lnTo>
                    <a:pt x="1292" y="2816"/>
                  </a:lnTo>
                  <a:lnTo>
                    <a:pt x="1317" y="2802"/>
                  </a:lnTo>
                  <a:lnTo>
                    <a:pt x="1344" y="2792"/>
                  </a:lnTo>
                  <a:lnTo>
                    <a:pt x="1369" y="2781"/>
                  </a:lnTo>
                  <a:lnTo>
                    <a:pt x="1396" y="2771"/>
                  </a:lnTo>
                  <a:lnTo>
                    <a:pt x="1422" y="2763"/>
                  </a:lnTo>
                  <a:lnTo>
                    <a:pt x="1448" y="2756"/>
                  </a:lnTo>
                  <a:lnTo>
                    <a:pt x="1476" y="2751"/>
                  </a:lnTo>
                  <a:lnTo>
                    <a:pt x="1503" y="2749"/>
                  </a:lnTo>
                  <a:lnTo>
                    <a:pt x="1531" y="2750"/>
                  </a:lnTo>
                  <a:lnTo>
                    <a:pt x="1560" y="2754"/>
                  </a:lnTo>
                  <a:lnTo>
                    <a:pt x="1589" y="2759"/>
                  </a:lnTo>
                  <a:lnTo>
                    <a:pt x="1619" y="2769"/>
                  </a:lnTo>
                  <a:lnTo>
                    <a:pt x="1650" y="2782"/>
                  </a:lnTo>
                  <a:lnTo>
                    <a:pt x="1681" y="2799"/>
                  </a:lnTo>
                  <a:lnTo>
                    <a:pt x="1662" y="2772"/>
                  </a:lnTo>
                  <a:lnTo>
                    <a:pt x="1643" y="2746"/>
                  </a:lnTo>
                  <a:lnTo>
                    <a:pt x="1623" y="2719"/>
                  </a:lnTo>
                  <a:lnTo>
                    <a:pt x="1605" y="2694"/>
                  </a:lnTo>
                  <a:lnTo>
                    <a:pt x="1586" y="2668"/>
                  </a:lnTo>
                  <a:lnTo>
                    <a:pt x="1565" y="2643"/>
                  </a:lnTo>
                  <a:lnTo>
                    <a:pt x="1547" y="2618"/>
                  </a:lnTo>
                  <a:lnTo>
                    <a:pt x="1528" y="2593"/>
                  </a:lnTo>
                  <a:lnTo>
                    <a:pt x="1510" y="2568"/>
                  </a:lnTo>
                  <a:lnTo>
                    <a:pt x="1490" y="2543"/>
                  </a:lnTo>
                  <a:lnTo>
                    <a:pt x="1471" y="2519"/>
                  </a:lnTo>
                  <a:lnTo>
                    <a:pt x="1453" y="2493"/>
                  </a:lnTo>
                  <a:lnTo>
                    <a:pt x="1436" y="2467"/>
                  </a:lnTo>
                  <a:lnTo>
                    <a:pt x="1419" y="2440"/>
                  </a:lnTo>
                  <a:lnTo>
                    <a:pt x="1400" y="2412"/>
                  </a:lnTo>
                  <a:lnTo>
                    <a:pt x="1385" y="2384"/>
                  </a:lnTo>
                  <a:lnTo>
                    <a:pt x="1372" y="2360"/>
                  </a:lnTo>
                  <a:lnTo>
                    <a:pt x="1358" y="2337"/>
                  </a:lnTo>
                  <a:lnTo>
                    <a:pt x="1346" y="2312"/>
                  </a:lnTo>
                  <a:lnTo>
                    <a:pt x="1332" y="2288"/>
                  </a:lnTo>
                  <a:lnTo>
                    <a:pt x="1321" y="2263"/>
                  </a:lnTo>
                  <a:lnTo>
                    <a:pt x="1308" y="2238"/>
                  </a:lnTo>
                  <a:lnTo>
                    <a:pt x="1298" y="2213"/>
                  </a:lnTo>
                  <a:lnTo>
                    <a:pt x="1286" y="2188"/>
                  </a:lnTo>
                  <a:lnTo>
                    <a:pt x="1275" y="2163"/>
                  </a:lnTo>
                  <a:lnTo>
                    <a:pt x="1264" y="2138"/>
                  </a:lnTo>
                  <a:lnTo>
                    <a:pt x="1254" y="2113"/>
                  </a:lnTo>
                  <a:lnTo>
                    <a:pt x="1242" y="2087"/>
                  </a:lnTo>
                  <a:lnTo>
                    <a:pt x="1232" y="2063"/>
                  </a:lnTo>
                  <a:lnTo>
                    <a:pt x="1221" y="2038"/>
                  </a:lnTo>
                  <a:lnTo>
                    <a:pt x="1210" y="2012"/>
                  </a:lnTo>
                  <a:lnTo>
                    <a:pt x="1200" y="1987"/>
                  </a:lnTo>
                  <a:lnTo>
                    <a:pt x="1184" y="1949"/>
                  </a:lnTo>
                  <a:lnTo>
                    <a:pt x="1165" y="1915"/>
                  </a:lnTo>
                  <a:lnTo>
                    <a:pt x="1147" y="1881"/>
                  </a:lnTo>
                  <a:lnTo>
                    <a:pt x="1127" y="1850"/>
                  </a:lnTo>
                  <a:lnTo>
                    <a:pt x="1108" y="1818"/>
                  </a:lnTo>
                  <a:lnTo>
                    <a:pt x="1089" y="1788"/>
                  </a:lnTo>
                  <a:lnTo>
                    <a:pt x="1069" y="1757"/>
                  </a:lnTo>
                  <a:lnTo>
                    <a:pt x="1051" y="1726"/>
                  </a:lnTo>
                  <a:lnTo>
                    <a:pt x="1034" y="1697"/>
                  </a:lnTo>
                  <a:lnTo>
                    <a:pt x="1018" y="1665"/>
                  </a:lnTo>
                  <a:lnTo>
                    <a:pt x="1003" y="1632"/>
                  </a:lnTo>
                  <a:lnTo>
                    <a:pt x="992" y="1599"/>
                  </a:lnTo>
                  <a:lnTo>
                    <a:pt x="983" y="1564"/>
                  </a:lnTo>
                  <a:lnTo>
                    <a:pt x="976" y="1526"/>
                  </a:lnTo>
                  <a:lnTo>
                    <a:pt x="972" y="1487"/>
                  </a:lnTo>
                  <a:lnTo>
                    <a:pt x="972" y="1447"/>
                  </a:lnTo>
                  <a:lnTo>
                    <a:pt x="971" y="1407"/>
                  </a:lnTo>
                  <a:lnTo>
                    <a:pt x="959" y="1368"/>
                  </a:lnTo>
                  <a:lnTo>
                    <a:pt x="943" y="1329"/>
                  </a:lnTo>
                  <a:lnTo>
                    <a:pt x="922" y="1291"/>
                  </a:lnTo>
                  <a:lnTo>
                    <a:pt x="895" y="1254"/>
                  </a:lnTo>
                  <a:lnTo>
                    <a:pt x="866" y="1218"/>
                  </a:lnTo>
                  <a:lnTo>
                    <a:pt x="832" y="1181"/>
                  </a:lnTo>
                  <a:lnTo>
                    <a:pt x="799" y="1145"/>
                  </a:lnTo>
                  <a:lnTo>
                    <a:pt x="764" y="1110"/>
                  </a:lnTo>
                  <a:lnTo>
                    <a:pt x="728" y="1075"/>
                  </a:lnTo>
                  <a:lnTo>
                    <a:pt x="694" y="1039"/>
                  </a:lnTo>
                  <a:lnTo>
                    <a:pt x="662" y="1006"/>
                  </a:lnTo>
                  <a:lnTo>
                    <a:pt x="634" y="971"/>
                  </a:lnTo>
                  <a:lnTo>
                    <a:pt x="610" y="938"/>
                  </a:lnTo>
                  <a:lnTo>
                    <a:pt x="589" y="904"/>
                  </a:lnTo>
                  <a:lnTo>
                    <a:pt x="575" y="871"/>
                  </a:lnTo>
                  <a:lnTo>
                    <a:pt x="562" y="835"/>
                  </a:lnTo>
                  <a:lnTo>
                    <a:pt x="545" y="802"/>
                  </a:lnTo>
                  <a:lnTo>
                    <a:pt x="526" y="767"/>
                  </a:lnTo>
                  <a:lnTo>
                    <a:pt x="505" y="737"/>
                  </a:lnTo>
                  <a:lnTo>
                    <a:pt x="483" y="705"/>
                  </a:lnTo>
                  <a:lnTo>
                    <a:pt x="459" y="675"/>
                  </a:lnTo>
                  <a:lnTo>
                    <a:pt x="434" y="646"/>
                  </a:lnTo>
                  <a:lnTo>
                    <a:pt x="408" y="617"/>
                  </a:lnTo>
                  <a:lnTo>
                    <a:pt x="380" y="588"/>
                  </a:lnTo>
                  <a:lnTo>
                    <a:pt x="353" y="559"/>
                  </a:lnTo>
                  <a:lnTo>
                    <a:pt x="327" y="531"/>
                  </a:lnTo>
                  <a:lnTo>
                    <a:pt x="301" y="501"/>
                  </a:lnTo>
                  <a:lnTo>
                    <a:pt x="274" y="472"/>
                  </a:lnTo>
                  <a:lnTo>
                    <a:pt x="249" y="442"/>
                  </a:lnTo>
                  <a:lnTo>
                    <a:pt x="226" y="411"/>
                  </a:lnTo>
                  <a:lnTo>
                    <a:pt x="204" y="380"/>
                  </a:lnTo>
                  <a:lnTo>
                    <a:pt x="178" y="339"/>
                  </a:lnTo>
                  <a:lnTo>
                    <a:pt x="153" y="293"/>
                  </a:lnTo>
                  <a:lnTo>
                    <a:pt x="129" y="244"/>
                  </a:lnTo>
                  <a:lnTo>
                    <a:pt x="107" y="195"/>
                  </a:lnTo>
                  <a:lnTo>
                    <a:pt x="87" y="146"/>
                  </a:lnTo>
                  <a:lnTo>
                    <a:pt x="69" y="99"/>
                  </a:lnTo>
                  <a:lnTo>
                    <a:pt x="54" y="52"/>
                  </a:lnTo>
                  <a:lnTo>
                    <a:pt x="42" y="9"/>
                  </a:lnTo>
                  <a:close/>
                </a:path>
              </a:pathLst>
            </a:custGeom>
            <a:solidFill>
              <a:srgbClr val="C4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auto">
            <a:xfrm>
              <a:off x="1766" y="3439"/>
              <a:ext cx="90" cy="166"/>
            </a:xfrm>
            <a:custGeom>
              <a:avLst/>
              <a:gdLst>
                <a:gd name="T0" fmla="*/ 0 w 358"/>
                <a:gd name="T1" fmla="*/ 0 h 663"/>
                <a:gd name="T2" fmla="*/ 11 w 358"/>
                <a:gd name="T3" fmla="*/ 8 h 663"/>
                <a:gd name="T4" fmla="*/ 23 w 358"/>
                <a:gd name="T5" fmla="*/ 16 h 663"/>
                <a:gd name="T6" fmla="*/ 36 w 358"/>
                <a:gd name="T7" fmla="*/ 24 h 663"/>
                <a:gd name="T8" fmla="*/ 47 w 358"/>
                <a:gd name="T9" fmla="*/ 33 h 663"/>
                <a:gd name="T10" fmla="*/ 60 w 358"/>
                <a:gd name="T11" fmla="*/ 42 h 663"/>
                <a:gd name="T12" fmla="*/ 71 w 358"/>
                <a:gd name="T13" fmla="*/ 50 h 663"/>
                <a:gd name="T14" fmla="*/ 84 w 358"/>
                <a:gd name="T15" fmla="*/ 60 h 663"/>
                <a:gd name="T16" fmla="*/ 95 w 358"/>
                <a:gd name="T17" fmla="*/ 69 h 663"/>
                <a:gd name="T18" fmla="*/ 107 w 358"/>
                <a:gd name="T19" fmla="*/ 78 h 663"/>
                <a:gd name="T20" fmla="*/ 118 w 358"/>
                <a:gd name="T21" fmla="*/ 87 h 663"/>
                <a:gd name="T22" fmla="*/ 129 w 358"/>
                <a:gd name="T23" fmla="*/ 97 h 663"/>
                <a:gd name="T24" fmla="*/ 141 w 358"/>
                <a:gd name="T25" fmla="*/ 107 h 663"/>
                <a:gd name="T26" fmla="*/ 150 w 358"/>
                <a:gd name="T27" fmla="*/ 116 h 663"/>
                <a:gd name="T28" fmla="*/ 161 w 358"/>
                <a:gd name="T29" fmla="*/ 127 h 663"/>
                <a:gd name="T30" fmla="*/ 170 w 358"/>
                <a:gd name="T31" fmla="*/ 138 h 663"/>
                <a:gd name="T32" fmla="*/ 180 w 358"/>
                <a:gd name="T33" fmla="*/ 148 h 663"/>
                <a:gd name="T34" fmla="*/ 199 w 358"/>
                <a:gd name="T35" fmla="*/ 169 h 663"/>
                <a:gd name="T36" fmla="*/ 216 w 358"/>
                <a:gd name="T37" fmla="*/ 192 h 663"/>
                <a:gd name="T38" fmla="*/ 232 w 358"/>
                <a:gd name="T39" fmla="*/ 216 h 663"/>
                <a:gd name="T40" fmla="*/ 246 w 358"/>
                <a:gd name="T41" fmla="*/ 241 h 663"/>
                <a:gd name="T42" fmla="*/ 260 w 358"/>
                <a:gd name="T43" fmla="*/ 266 h 663"/>
                <a:gd name="T44" fmla="*/ 273 w 358"/>
                <a:gd name="T45" fmla="*/ 292 h 663"/>
                <a:gd name="T46" fmla="*/ 285 w 358"/>
                <a:gd name="T47" fmla="*/ 320 h 663"/>
                <a:gd name="T48" fmla="*/ 295 w 358"/>
                <a:gd name="T49" fmla="*/ 346 h 663"/>
                <a:gd name="T50" fmla="*/ 306 w 358"/>
                <a:gd name="T51" fmla="*/ 373 h 663"/>
                <a:gd name="T52" fmla="*/ 314 w 358"/>
                <a:gd name="T53" fmla="*/ 401 h 663"/>
                <a:gd name="T54" fmla="*/ 323 w 358"/>
                <a:gd name="T55" fmla="*/ 430 h 663"/>
                <a:gd name="T56" fmla="*/ 331 w 358"/>
                <a:gd name="T57" fmla="*/ 457 h 663"/>
                <a:gd name="T58" fmla="*/ 337 w 358"/>
                <a:gd name="T59" fmla="*/ 486 h 663"/>
                <a:gd name="T60" fmla="*/ 344 w 358"/>
                <a:gd name="T61" fmla="*/ 514 h 663"/>
                <a:gd name="T62" fmla="*/ 351 w 358"/>
                <a:gd name="T63" fmla="*/ 542 h 663"/>
                <a:gd name="T64" fmla="*/ 357 w 358"/>
                <a:gd name="T65" fmla="*/ 571 h 663"/>
                <a:gd name="T66" fmla="*/ 358 w 358"/>
                <a:gd name="T67" fmla="*/ 594 h 663"/>
                <a:gd name="T68" fmla="*/ 354 w 358"/>
                <a:gd name="T69" fmla="*/ 616 h 663"/>
                <a:gd name="T70" fmla="*/ 346 w 358"/>
                <a:gd name="T71" fmla="*/ 640 h 663"/>
                <a:gd name="T72" fmla="*/ 337 w 358"/>
                <a:gd name="T73" fmla="*/ 663 h 663"/>
                <a:gd name="T74" fmla="*/ 317 w 358"/>
                <a:gd name="T75" fmla="*/ 616 h 663"/>
                <a:gd name="T76" fmla="*/ 298 w 358"/>
                <a:gd name="T77" fmla="*/ 571 h 663"/>
                <a:gd name="T78" fmla="*/ 281 w 358"/>
                <a:gd name="T79" fmla="*/ 525 h 663"/>
                <a:gd name="T80" fmla="*/ 262 w 358"/>
                <a:gd name="T81" fmla="*/ 481 h 663"/>
                <a:gd name="T82" fmla="*/ 246 w 358"/>
                <a:gd name="T83" fmla="*/ 438 h 663"/>
                <a:gd name="T84" fmla="*/ 230 w 358"/>
                <a:gd name="T85" fmla="*/ 396 h 663"/>
                <a:gd name="T86" fmla="*/ 213 w 358"/>
                <a:gd name="T87" fmla="*/ 355 h 663"/>
                <a:gd name="T88" fmla="*/ 197 w 358"/>
                <a:gd name="T89" fmla="*/ 314 h 663"/>
                <a:gd name="T90" fmla="*/ 180 w 358"/>
                <a:gd name="T91" fmla="*/ 274 h 663"/>
                <a:gd name="T92" fmla="*/ 161 w 358"/>
                <a:gd name="T93" fmla="*/ 233 h 663"/>
                <a:gd name="T94" fmla="*/ 141 w 358"/>
                <a:gd name="T95" fmla="*/ 193 h 663"/>
                <a:gd name="T96" fmla="*/ 118 w 358"/>
                <a:gd name="T97" fmla="*/ 155 h 663"/>
                <a:gd name="T98" fmla="*/ 93 w 358"/>
                <a:gd name="T99" fmla="*/ 115 h 663"/>
                <a:gd name="T100" fmla="*/ 66 w 358"/>
                <a:gd name="T101" fmla="*/ 77 h 663"/>
                <a:gd name="T102" fmla="*/ 34 w 358"/>
                <a:gd name="T103" fmla="*/ 39 h 663"/>
                <a:gd name="T104" fmla="*/ 0 w 358"/>
                <a:gd name="T105" fmla="*/ 0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8" h="663">
                  <a:moveTo>
                    <a:pt x="0" y="0"/>
                  </a:moveTo>
                  <a:lnTo>
                    <a:pt x="11" y="8"/>
                  </a:lnTo>
                  <a:lnTo>
                    <a:pt x="23" y="16"/>
                  </a:lnTo>
                  <a:lnTo>
                    <a:pt x="36" y="24"/>
                  </a:lnTo>
                  <a:lnTo>
                    <a:pt x="47" y="33"/>
                  </a:lnTo>
                  <a:lnTo>
                    <a:pt x="60" y="42"/>
                  </a:lnTo>
                  <a:lnTo>
                    <a:pt x="71" y="50"/>
                  </a:lnTo>
                  <a:lnTo>
                    <a:pt x="84" y="60"/>
                  </a:lnTo>
                  <a:lnTo>
                    <a:pt x="95" y="69"/>
                  </a:lnTo>
                  <a:lnTo>
                    <a:pt x="107" y="78"/>
                  </a:lnTo>
                  <a:lnTo>
                    <a:pt x="118" y="87"/>
                  </a:lnTo>
                  <a:lnTo>
                    <a:pt x="129" y="97"/>
                  </a:lnTo>
                  <a:lnTo>
                    <a:pt x="141" y="107"/>
                  </a:lnTo>
                  <a:lnTo>
                    <a:pt x="150" y="116"/>
                  </a:lnTo>
                  <a:lnTo>
                    <a:pt x="161" y="127"/>
                  </a:lnTo>
                  <a:lnTo>
                    <a:pt x="170" y="138"/>
                  </a:lnTo>
                  <a:lnTo>
                    <a:pt x="180" y="148"/>
                  </a:lnTo>
                  <a:lnTo>
                    <a:pt x="199" y="169"/>
                  </a:lnTo>
                  <a:lnTo>
                    <a:pt x="216" y="192"/>
                  </a:lnTo>
                  <a:lnTo>
                    <a:pt x="232" y="216"/>
                  </a:lnTo>
                  <a:lnTo>
                    <a:pt x="246" y="241"/>
                  </a:lnTo>
                  <a:lnTo>
                    <a:pt x="260" y="266"/>
                  </a:lnTo>
                  <a:lnTo>
                    <a:pt x="273" y="292"/>
                  </a:lnTo>
                  <a:lnTo>
                    <a:pt x="285" y="320"/>
                  </a:lnTo>
                  <a:lnTo>
                    <a:pt x="295" y="346"/>
                  </a:lnTo>
                  <a:lnTo>
                    <a:pt x="306" y="373"/>
                  </a:lnTo>
                  <a:lnTo>
                    <a:pt x="314" y="401"/>
                  </a:lnTo>
                  <a:lnTo>
                    <a:pt x="323" y="430"/>
                  </a:lnTo>
                  <a:lnTo>
                    <a:pt x="331" y="457"/>
                  </a:lnTo>
                  <a:lnTo>
                    <a:pt x="337" y="486"/>
                  </a:lnTo>
                  <a:lnTo>
                    <a:pt x="344" y="514"/>
                  </a:lnTo>
                  <a:lnTo>
                    <a:pt x="351" y="542"/>
                  </a:lnTo>
                  <a:lnTo>
                    <a:pt x="357" y="571"/>
                  </a:lnTo>
                  <a:lnTo>
                    <a:pt x="358" y="594"/>
                  </a:lnTo>
                  <a:lnTo>
                    <a:pt x="354" y="616"/>
                  </a:lnTo>
                  <a:lnTo>
                    <a:pt x="346" y="640"/>
                  </a:lnTo>
                  <a:lnTo>
                    <a:pt x="337" y="663"/>
                  </a:lnTo>
                  <a:lnTo>
                    <a:pt x="317" y="616"/>
                  </a:lnTo>
                  <a:lnTo>
                    <a:pt x="298" y="571"/>
                  </a:lnTo>
                  <a:lnTo>
                    <a:pt x="281" y="525"/>
                  </a:lnTo>
                  <a:lnTo>
                    <a:pt x="262" y="481"/>
                  </a:lnTo>
                  <a:lnTo>
                    <a:pt x="246" y="438"/>
                  </a:lnTo>
                  <a:lnTo>
                    <a:pt x="230" y="396"/>
                  </a:lnTo>
                  <a:lnTo>
                    <a:pt x="213" y="355"/>
                  </a:lnTo>
                  <a:lnTo>
                    <a:pt x="197" y="314"/>
                  </a:lnTo>
                  <a:lnTo>
                    <a:pt x="180" y="274"/>
                  </a:lnTo>
                  <a:lnTo>
                    <a:pt x="161" y="233"/>
                  </a:lnTo>
                  <a:lnTo>
                    <a:pt x="141" y="193"/>
                  </a:lnTo>
                  <a:lnTo>
                    <a:pt x="118" y="155"/>
                  </a:lnTo>
                  <a:lnTo>
                    <a:pt x="93" y="115"/>
                  </a:lnTo>
                  <a:lnTo>
                    <a:pt x="66" y="77"/>
                  </a:lnTo>
                  <a:lnTo>
                    <a:pt x="34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7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auto">
            <a:xfrm>
              <a:off x="1879" y="3571"/>
              <a:ext cx="137" cy="379"/>
            </a:xfrm>
            <a:custGeom>
              <a:avLst/>
              <a:gdLst>
                <a:gd name="T0" fmla="*/ 28 w 550"/>
                <a:gd name="T1" fmla="*/ 469 h 1515"/>
                <a:gd name="T2" fmla="*/ 66 w 550"/>
                <a:gd name="T3" fmla="*/ 461 h 1515"/>
                <a:gd name="T4" fmla="*/ 79 w 550"/>
                <a:gd name="T5" fmla="*/ 432 h 1515"/>
                <a:gd name="T6" fmla="*/ 75 w 550"/>
                <a:gd name="T7" fmla="*/ 388 h 1515"/>
                <a:gd name="T8" fmla="*/ 59 w 550"/>
                <a:gd name="T9" fmla="*/ 334 h 1515"/>
                <a:gd name="T10" fmla="*/ 39 w 550"/>
                <a:gd name="T11" fmla="*/ 274 h 1515"/>
                <a:gd name="T12" fmla="*/ 18 w 550"/>
                <a:gd name="T13" fmla="*/ 216 h 1515"/>
                <a:gd name="T14" fmla="*/ 3 w 550"/>
                <a:gd name="T15" fmla="*/ 164 h 1515"/>
                <a:gd name="T16" fmla="*/ 2 w 550"/>
                <a:gd name="T17" fmla="*/ 122 h 1515"/>
                <a:gd name="T18" fmla="*/ 10 w 550"/>
                <a:gd name="T19" fmla="*/ 69 h 1515"/>
                <a:gd name="T20" fmla="*/ 25 w 550"/>
                <a:gd name="T21" fmla="*/ 20 h 1515"/>
                <a:gd name="T22" fmla="*/ 43 w 550"/>
                <a:gd name="T23" fmla="*/ 0 h 1515"/>
                <a:gd name="T24" fmla="*/ 74 w 550"/>
                <a:gd name="T25" fmla="*/ 45 h 1515"/>
                <a:gd name="T26" fmla="*/ 99 w 550"/>
                <a:gd name="T27" fmla="*/ 129 h 1515"/>
                <a:gd name="T28" fmla="*/ 115 w 550"/>
                <a:gd name="T29" fmla="*/ 216 h 1515"/>
                <a:gd name="T30" fmla="*/ 132 w 550"/>
                <a:gd name="T31" fmla="*/ 304 h 1515"/>
                <a:gd name="T32" fmla="*/ 158 w 550"/>
                <a:gd name="T33" fmla="*/ 373 h 1515"/>
                <a:gd name="T34" fmla="*/ 190 w 550"/>
                <a:gd name="T35" fmla="*/ 425 h 1515"/>
                <a:gd name="T36" fmla="*/ 225 w 550"/>
                <a:gd name="T37" fmla="*/ 477 h 1515"/>
                <a:gd name="T38" fmla="*/ 259 w 550"/>
                <a:gd name="T39" fmla="*/ 529 h 1515"/>
                <a:gd name="T40" fmla="*/ 282 w 550"/>
                <a:gd name="T41" fmla="*/ 584 h 1515"/>
                <a:gd name="T42" fmla="*/ 293 w 550"/>
                <a:gd name="T43" fmla="*/ 637 h 1515"/>
                <a:gd name="T44" fmla="*/ 304 w 550"/>
                <a:gd name="T45" fmla="*/ 694 h 1515"/>
                <a:gd name="T46" fmla="*/ 313 w 550"/>
                <a:gd name="T47" fmla="*/ 748 h 1515"/>
                <a:gd name="T48" fmla="*/ 332 w 550"/>
                <a:gd name="T49" fmla="*/ 803 h 1515"/>
                <a:gd name="T50" fmla="*/ 352 w 550"/>
                <a:gd name="T51" fmla="*/ 857 h 1515"/>
                <a:gd name="T52" fmla="*/ 375 w 550"/>
                <a:gd name="T53" fmla="*/ 909 h 1515"/>
                <a:gd name="T54" fmla="*/ 398 w 550"/>
                <a:gd name="T55" fmla="*/ 961 h 1515"/>
                <a:gd name="T56" fmla="*/ 422 w 550"/>
                <a:gd name="T57" fmla="*/ 1015 h 1515"/>
                <a:gd name="T58" fmla="*/ 445 w 550"/>
                <a:gd name="T59" fmla="*/ 1067 h 1515"/>
                <a:gd name="T60" fmla="*/ 467 w 550"/>
                <a:gd name="T61" fmla="*/ 1118 h 1515"/>
                <a:gd name="T62" fmla="*/ 489 w 550"/>
                <a:gd name="T63" fmla="*/ 1172 h 1515"/>
                <a:gd name="T64" fmla="*/ 507 w 550"/>
                <a:gd name="T65" fmla="*/ 1224 h 1515"/>
                <a:gd name="T66" fmla="*/ 526 w 550"/>
                <a:gd name="T67" fmla="*/ 1273 h 1515"/>
                <a:gd name="T68" fmla="*/ 544 w 550"/>
                <a:gd name="T69" fmla="*/ 1324 h 1515"/>
                <a:gd name="T70" fmla="*/ 550 w 550"/>
                <a:gd name="T71" fmla="*/ 1376 h 1515"/>
                <a:gd name="T72" fmla="*/ 547 w 550"/>
                <a:gd name="T73" fmla="*/ 1416 h 1515"/>
                <a:gd name="T74" fmla="*/ 539 w 550"/>
                <a:gd name="T75" fmla="*/ 1446 h 1515"/>
                <a:gd name="T76" fmla="*/ 528 w 550"/>
                <a:gd name="T77" fmla="*/ 1474 h 1515"/>
                <a:gd name="T78" fmla="*/ 515 w 550"/>
                <a:gd name="T79" fmla="*/ 1501 h 1515"/>
                <a:gd name="T80" fmla="*/ 493 w 550"/>
                <a:gd name="T81" fmla="*/ 1461 h 1515"/>
                <a:gd name="T82" fmla="*/ 500 w 550"/>
                <a:gd name="T83" fmla="*/ 1430 h 1515"/>
                <a:gd name="T84" fmla="*/ 498 w 550"/>
                <a:gd name="T85" fmla="*/ 1403 h 1515"/>
                <a:gd name="T86" fmla="*/ 487 w 550"/>
                <a:gd name="T87" fmla="*/ 1382 h 1515"/>
                <a:gd name="T88" fmla="*/ 465 w 550"/>
                <a:gd name="T89" fmla="*/ 1368 h 1515"/>
                <a:gd name="T90" fmla="*/ 373 w 550"/>
                <a:gd name="T91" fmla="*/ 1161 h 1515"/>
                <a:gd name="T92" fmla="*/ 368 w 550"/>
                <a:gd name="T93" fmla="*/ 1091 h 1515"/>
                <a:gd name="T94" fmla="*/ 358 w 550"/>
                <a:gd name="T95" fmla="*/ 1026 h 1515"/>
                <a:gd name="T96" fmla="*/ 335 w 550"/>
                <a:gd name="T97" fmla="*/ 954 h 1515"/>
                <a:gd name="T98" fmla="*/ 304 w 550"/>
                <a:gd name="T99" fmla="*/ 892 h 1515"/>
                <a:gd name="T100" fmla="*/ 271 w 550"/>
                <a:gd name="T101" fmla="*/ 867 h 1515"/>
                <a:gd name="T102" fmla="*/ 250 w 550"/>
                <a:gd name="T103" fmla="*/ 886 h 1515"/>
                <a:gd name="T104" fmla="*/ 240 w 550"/>
                <a:gd name="T105" fmla="*/ 907 h 1515"/>
                <a:gd name="T106" fmla="*/ 231 w 550"/>
                <a:gd name="T107" fmla="*/ 927 h 1515"/>
                <a:gd name="T108" fmla="*/ 223 w 550"/>
                <a:gd name="T109" fmla="*/ 950 h 1515"/>
                <a:gd name="T110" fmla="*/ 203 w 550"/>
                <a:gd name="T111" fmla="*/ 930 h 1515"/>
                <a:gd name="T112" fmla="*/ 170 w 550"/>
                <a:gd name="T113" fmla="*/ 871 h 1515"/>
                <a:gd name="T114" fmla="*/ 140 w 550"/>
                <a:gd name="T115" fmla="*/ 812 h 1515"/>
                <a:gd name="T116" fmla="*/ 111 w 550"/>
                <a:gd name="T117" fmla="*/ 752 h 1515"/>
                <a:gd name="T118" fmla="*/ 84 w 550"/>
                <a:gd name="T119" fmla="*/ 692 h 1515"/>
                <a:gd name="T120" fmla="*/ 58 w 550"/>
                <a:gd name="T121" fmla="*/ 629 h 1515"/>
                <a:gd name="T122" fmla="*/ 34 w 550"/>
                <a:gd name="T123" fmla="*/ 565 h 1515"/>
                <a:gd name="T124" fmla="*/ 10 w 550"/>
                <a:gd name="T125" fmla="*/ 497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50" h="1515">
                  <a:moveTo>
                    <a:pt x="0" y="463"/>
                  </a:moveTo>
                  <a:lnTo>
                    <a:pt x="28" y="469"/>
                  </a:lnTo>
                  <a:lnTo>
                    <a:pt x="50" y="469"/>
                  </a:lnTo>
                  <a:lnTo>
                    <a:pt x="66" y="461"/>
                  </a:lnTo>
                  <a:lnTo>
                    <a:pt x="75" y="449"/>
                  </a:lnTo>
                  <a:lnTo>
                    <a:pt x="79" y="432"/>
                  </a:lnTo>
                  <a:lnTo>
                    <a:pt x="78" y="412"/>
                  </a:lnTo>
                  <a:lnTo>
                    <a:pt x="75" y="388"/>
                  </a:lnTo>
                  <a:lnTo>
                    <a:pt x="69" y="362"/>
                  </a:lnTo>
                  <a:lnTo>
                    <a:pt x="59" y="334"/>
                  </a:lnTo>
                  <a:lnTo>
                    <a:pt x="50" y="305"/>
                  </a:lnTo>
                  <a:lnTo>
                    <a:pt x="39" y="274"/>
                  </a:lnTo>
                  <a:lnTo>
                    <a:pt x="27" y="246"/>
                  </a:lnTo>
                  <a:lnTo>
                    <a:pt x="18" y="216"/>
                  </a:lnTo>
                  <a:lnTo>
                    <a:pt x="10" y="189"/>
                  </a:lnTo>
                  <a:lnTo>
                    <a:pt x="3" y="164"/>
                  </a:lnTo>
                  <a:lnTo>
                    <a:pt x="2" y="142"/>
                  </a:lnTo>
                  <a:lnTo>
                    <a:pt x="2" y="122"/>
                  </a:lnTo>
                  <a:lnTo>
                    <a:pt x="6" y="97"/>
                  </a:lnTo>
                  <a:lnTo>
                    <a:pt x="10" y="69"/>
                  </a:lnTo>
                  <a:lnTo>
                    <a:pt x="17" y="43"/>
                  </a:lnTo>
                  <a:lnTo>
                    <a:pt x="25" y="20"/>
                  </a:lnTo>
                  <a:lnTo>
                    <a:pt x="33" y="6"/>
                  </a:lnTo>
                  <a:lnTo>
                    <a:pt x="43" y="0"/>
                  </a:lnTo>
                  <a:lnTo>
                    <a:pt x="52" y="8"/>
                  </a:lnTo>
                  <a:lnTo>
                    <a:pt x="74" y="45"/>
                  </a:lnTo>
                  <a:lnTo>
                    <a:pt x="90" y="86"/>
                  </a:lnTo>
                  <a:lnTo>
                    <a:pt x="99" y="129"/>
                  </a:lnTo>
                  <a:lnTo>
                    <a:pt x="108" y="172"/>
                  </a:lnTo>
                  <a:lnTo>
                    <a:pt x="115" y="216"/>
                  </a:lnTo>
                  <a:lnTo>
                    <a:pt x="122" y="260"/>
                  </a:lnTo>
                  <a:lnTo>
                    <a:pt x="132" y="304"/>
                  </a:lnTo>
                  <a:lnTo>
                    <a:pt x="145" y="345"/>
                  </a:lnTo>
                  <a:lnTo>
                    <a:pt x="158" y="373"/>
                  </a:lnTo>
                  <a:lnTo>
                    <a:pt x="173" y="399"/>
                  </a:lnTo>
                  <a:lnTo>
                    <a:pt x="190" y="425"/>
                  </a:lnTo>
                  <a:lnTo>
                    <a:pt x="208" y="452"/>
                  </a:lnTo>
                  <a:lnTo>
                    <a:pt x="225" y="477"/>
                  </a:lnTo>
                  <a:lnTo>
                    <a:pt x="242" y="503"/>
                  </a:lnTo>
                  <a:lnTo>
                    <a:pt x="259" y="529"/>
                  </a:lnTo>
                  <a:lnTo>
                    <a:pt x="272" y="557"/>
                  </a:lnTo>
                  <a:lnTo>
                    <a:pt x="282" y="584"/>
                  </a:lnTo>
                  <a:lnTo>
                    <a:pt x="288" y="611"/>
                  </a:lnTo>
                  <a:lnTo>
                    <a:pt x="293" y="637"/>
                  </a:lnTo>
                  <a:lnTo>
                    <a:pt x="299" y="665"/>
                  </a:lnTo>
                  <a:lnTo>
                    <a:pt x="304" y="694"/>
                  </a:lnTo>
                  <a:lnTo>
                    <a:pt x="308" y="722"/>
                  </a:lnTo>
                  <a:lnTo>
                    <a:pt x="313" y="748"/>
                  </a:lnTo>
                  <a:lnTo>
                    <a:pt x="322" y="776"/>
                  </a:lnTo>
                  <a:lnTo>
                    <a:pt x="332" y="803"/>
                  </a:lnTo>
                  <a:lnTo>
                    <a:pt x="341" y="830"/>
                  </a:lnTo>
                  <a:lnTo>
                    <a:pt x="352" y="857"/>
                  </a:lnTo>
                  <a:lnTo>
                    <a:pt x="363" y="883"/>
                  </a:lnTo>
                  <a:lnTo>
                    <a:pt x="375" y="909"/>
                  </a:lnTo>
                  <a:lnTo>
                    <a:pt x="385" y="935"/>
                  </a:lnTo>
                  <a:lnTo>
                    <a:pt x="398" y="961"/>
                  </a:lnTo>
                  <a:lnTo>
                    <a:pt x="409" y="987"/>
                  </a:lnTo>
                  <a:lnTo>
                    <a:pt x="422" y="1015"/>
                  </a:lnTo>
                  <a:lnTo>
                    <a:pt x="432" y="1041"/>
                  </a:lnTo>
                  <a:lnTo>
                    <a:pt x="445" y="1067"/>
                  </a:lnTo>
                  <a:lnTo>
                    <a:pt x="456" y="1092"/>
                  </a:lnTo>
                  <a:lnTo>
                    <a:pt x="467" y="1118"/>
                  </a:lnTo>
                  <a:lnTo>
                    <a:pt x="479" y="1145"/>
                  </a:lnTo>
                  <a:lnTo>
                    <a:pt x="489" y="1172"/>
                  </a:lnTo>
                  <a:lnTo>
                    <a:pt x="499" y="1199"/>
                  </a:lnTo>
                  <a:lnTo>
                    <a:pt x="507" y="1224"/>
                  </a:lnTo>
                  <a:lnTo>
                    <a:pt x="517" y="1249"/>
                  </a:lnTo>
                  <a:lnTo>
                    <a:pt x="526" y="1273"/>
                  </a:lnTo>
                  <a:lnTo>
                    <a:pt x="536" y="1298"/>
                  </a:lnTo>
                  <a:lnTo>
                    <a:pt x="544" y="1324"/>
                  </a:lnTo>
                  <a:lnTo>
                    <a:pt x="549" y="1350"/>
                  </a:lnTo>
                  <a:lnTo>
                    <a:pt x="550" y="1376"/>
                  </a:lnTo>
                  <a:lnTo>
                    <a:pt x="549" y="1403"/>
                  </a:lnTo>
                  <a:lnTo>
                    <a:pt x="547" y="1416"/>
                  </a:lnTo>
                  <a:lnTo>
                    <a:pt x="542" y="1432"/>
                  </a:lnTo>
                  <a:lnTo>
                    <a:pt x="539" y="1446"/>
                  </a:lnTo>
                  <a:lnTo>
                    <a:pt x="533" y="1459"/>
                  </a:lnTo>
                  <a:lnTo>
                    <a:pt x="528" y="1474"/>
                  </a:lnTo>
                  <a:lnTo>
                    <a:pt x="522" y="1488"/>
                  </a:lnTo>
                  <a:lnTo>
                    <a:pt x="515" y="1501"/>
                  </a:lnTo>
                  <a:lnTo>
                    <a:pt x="507" y="1515"/>
                  </a:lnTo>
                  <a:lnTo>
                    <a:pt x="493" y="1461"/>
                  </a:lnTo>
                  <a:lnTo>
                    <a:pt x="497" y="1445"/>
                  </a:lnTo>
                  <a:lnTo>
                    <a:pt x="500" y="1430"/>
                  </a:lnTo>
                  <a:lnTo>
                    <a:pt x="500" y="1415"/>
                  </a:lnTo>
                  <a:lnTo>
                    <a:pt x="498" y="1403"/>
                  </a:lnTo>
                  <a:lnTo>
                    <a:pt x="495" y="1391"/>
                  </a:lnTo>
                  <a:lnTo>
                    <a:pt x="487" y="1382"/>
                  </a:lnTo>
                  <a:lnTo>
                    <a:pt x="479" y="1374"/>
                  </a:lnTo>
                  <a:lnTo>
                    <a:pt x="465" y="1368"/>
                  </a:lnTo>
                  <a:lnTo>
                    <a:pt x="371" y="1199"/>
                  </a:lnTo>
                  <a:lnTo>
                    <a:pt x="373" y="1161"/>
                  </a:lnTo>
                  <a:lnTo>
                    <a:pt x="373" y="1126"/>
                  </a:lnTo>
                  <a:lnTo>
                    <a:pt x="368" y="1091"/>
                  </a:lnTo>
                  <a:lnTo>
                    <a:pt x="364" y="1056"/>
                  </a:lnTo>
                  <a:lnTo>
                    <a:pt x="358" y="1026"/>
                  </a:lnTo>
                  <a:lnTo>
                    <a:pt x="348" y="992"/>
                  </a:lnTo>
                  <a:lnTo>
                    <a:pt x="335" y="954"/>
                  </a:lnTo>
                  <a:lnTo>
                    <a:pt x="319" y="920"/>
                  </a:lnTo>
                  <a:lnTo>
                    <a:pt x="304" y="892"/>
                  </a:lnTo>
                  <a:lnTo>
                    <a:pt x="288" y="872"/>
                  </a:lnTo>
                  <a:lnTo>
                    <a:pt x="271" y="867"/>
                  </a:lnTo>
                  <a:lnTo>
                    <a:pt x="256" y="878"/>
                  </a:lnTo>
                  <a:lnTo>
                    <a:pt x="250" y="886"/>
                  </a:lnTo>
                  <a:lnTo>
                    <a:pt x="244" y="896"/>
                  </a:lnTo>
                  <a:lnTo>
                    <a:pt x="240" y="907"/>
                  </a:lnTo>
                  <a:lnTo>
                    <a:pt x="235" y="917"/>
                  </a:lnTo>
                  <a:lnTo>
                    <a:pt x="231" y="927"/>
                  </a:lnTo>
                  <a:lnTo>
                    <a:pt x="226" y="937"/>
                  </a:lnTo>
                  <a:lnTo>
                    <a:pt x="223" y="950"/>
                  </a:lnTo>
                  <a:lnTo>
                    <a:pt x="221" y="960"/>
                  </a:lnTo>
                  <a:lnTo>
                    <a:pt x="203" y="930"/>
                  </a:lnTo>
                  <a:lnTo>
                    <a:pt x="188" y="901"/>
                  </a:lnTo>
                  <a:lnTo>
                    <a:pt x="170" y="871"/>
                  </a:lnTo>
                  <a:lnTo>
                    <a:pt x="155" y="841"/>
                  </a:lnTo>
                  <a:lnTo>
                    <a:pt x="140" y="812"/>
                  </a:lnTo>
                  <a:lnTo>
                    <a:pt x="125" y="783"/>
                  </a:lnTo>
                  <a:lnTo>
                    <a:pt x="111" y="752"/>
                  </a:lnTo>
                  <a:lnTo>
                    <a:pt x="98" y="722"/>
                  </a:lnTo>
                  <a:lnTo>
                    <a:pt x="84" y="692"/>
                  </a:lnTo>
                  <a:lnTo>
                    <a:pt x="72" y="660"/>
                  </a:lnTo>
                  <a:lnTo>
                    <a:pt x="58" y="629"/>
                  </a:lnTo>
                  <a:lnTo>
                    <a:pt x="46" y="597"/>
                  </a:lnTo>
                  <a:lnTo>
                    <a:pt x="34" y="565"/>
                  </a:lnTo>
                  <a:lnTo>
                    <a:pt x="23" y="531"/>
                  </a:lnTo>
                  <a:lnTo>
                    <a:pt x="10" y="497"/>
                  </a:lnTo>
                  <a:lnTo>
                    <a:pt x="0" y="463"/>
                  </a:lnTo>
                  <a:close/>
                </a:path>
              </a:pathLst>
            </a:custGeom>
            <a:solidFill>
              <a:srgbClr val="D67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auto">
            <a:xfrm>
              <a:off x="1685" y="3255"/>
              <a:ext cx="426" cy="754"/>
            </a:xfrm>
            <a:custGeom>
              <a:avLst/>
              <a:gdLst>
                <a:gd name="T0" fmla="*/ 100 w 1707"/>
                <a:gd name="T1" fmla="*/ 96 h 3013"/>
                <a:gd name="T2" fmla="*/ 237 w 1707"/>
                <a:gd name="T3" fmla="*/ 59 h 3013"/>
                <a:gd name="T4" fmla="*/ 375 w 1707"/>
                <a:gd name="T5" fmla="*/ 20 h 3013"/>
                <a:gd name="T6" fmla="*/ 516 w 1707"/>
                <a:gd name="T7" fmla="*/ 0 h 3013"/>
                <a:gd name="T8" fmla="*/ 590 w 1707"/>
                <a:gd name="T9" fmla="*/ 73 h 3013"/>
                <a:gd name="T10" fmla="*/ 647 w 1707"/>
                <a:gd name="T11" fmla="*/ 165 h 3013"/>
                <a:gd name="T12" fmla="*/ 702 w 1707"/>
                <a:gd name="T13" fmla="*/ 260 h 3013"/>
                <a:gd name="T14" fmla="*/ 745 w 1707"/>
                <a:gd name="T15" fmla="*/ 357 h 3013"/>
                <a:gd name="T16" fmla="*/ 758 w 1707"/>
                <a:gd name="T17" fmla="*/ 509 h 3013"/>
                <a:gd name="T18" fmla="*/ 755 w 1707"/>
                <a:gd name="T19" fmla="*/ 676 h 3013"/>
                <a:gd name="T20" fmla="*/ 800 w 1707"/>
                <a:gd name="T21" fmla="*/ 725 h 3013"/>
                <a:gd name="T22" fmla="*/ 856 w 1707"/>
                <a:gd name="T23" fmla="*/ 708 h 3013"/>
                <a:gd name="T24" fmla="*/ 916 w 1707"/>
                <a:gd name="T25" fmla="*/ 683 h 3013"/>
                <a:gd name="T26" fmla="*/ 953 w 1707"/>
                <a:gd name="T27" fmla="*/ 686 h 3013"/>
                <a:gd name="T28" fmla="*/ 951 w 1707"/>
                <a:gd name="T29" fmla="*/ 860 h 3013"/>
                <a:gd name="T30" fmla="*/ 987 w 1707"/>
                <a:gd name="T31" fmla="*/ 1055 h 3013"/>
                <a:gd name="T32" fmla="*/ 1109 w 1707"/>
                <a:gd name="T33" fmla="*/ 1212 h 3013"/>
                <a:gd name="T34" fmla="*/ 1195 w 1707"/>
                <a:gd name="T35" fmla="*/ 1373 h 3013"/>
                <a:gd name="T36" fmla="*/ 1276 w 1707"/>
                <a:gd name="T37" fmla="*/ 1547 h 3013"/>
                <a:gd name="T38" fmla="*/ 1350 w 1707"/>
                <a:gd name="T39" fmla="*/ 1703 h 3013"/>
                <a:gd name="T40" fmla="*/ 1424 w 1707"/>
                <a:gd name="T41" fmla="*/ 1821 h 3013"/>
                <a:gd name="T42" fmla="*/ 1502 w 1707"/>
                <a:gd name="T43" fmla="*/ 1933 h 3013"/>
                <a:gd name="T44" fmla="*/ 1576 w 1707"/>
                <a:gd name="T45" fmla="*/ 2048 h 3013"/>
                <a:gd name="T46" fmla="*/ 1637 w 1707"/>
                <a:gd name="T47" fmla="*/ 2169 h 3013"/>
                <a:gd name="T48" fmla="*/ 1694 w 1707"/>
                <a:gd name="T49" fmla="*/ 2387 h 3013"/>
                <a:gd name="T50" fmla="*/ 1705 w 1707"/>
                <a:gd name="T51" fmla="*/ 2644 h 3013"/>
                <a:gd name="T52" fmla="*/ 1665 w 1707"/>
                <a:gd name="T53" fmla="*/ 2814 h 3013"/>
                <a:gd name="T54" fmla="*/ 1589 w 1707"/>
                <a:gd name="T55" fmla="*/ 2944 h 3013"/>
                <a:gd name="T56" fmla="*/ 1513 w 1707"/>
                <a:gd name="T57" fmla="*/ 2991 h 3013"/>
                <a:gd name="T58" fmla="*/ 1429 w 1707"/>
                <a:gd name="T59" fmla="*/ 3010 h 3013"/>
                <a:gd name="T60" fmla="*/ 1468 w 1707"/>
                <a:gd name="T61" fmla="*/ 2835 h 3013"/>
                <a:gd name="T62" fmla="*/ 1525 w 1707"/>
                <a:gd name="T63" fmla="*/ 2610 h 3013"/>
                <a:gd name="T64" fmla="*/ 1493 w 1707"/>
                <a:gd name="T65" fmla="*/ 2454 h 3013"/>
                <a:gd name="T66" fmla="*/ 1407 w 1707"/>
                <a:gd name="T67" fmla="*/ 2340 h 3013"/>
                <a:gd name="T68" fmla="*/ 1363 w 1707"/>
                <a:gd name="T69" fmla="*/ 2150 h 3013"/>
                <a:gd name="T70" fmla="*/ 1327 w 1707"/>
                <a:gd name="T71" fmla="*/ 1926 h 3013"/>
                <a:gd name="T72" fmla="*/ 1243 w 1707"/>
                <a:gd name="T73" fmla="*/ 1767 h 3013"/>
                <a:gd name="T74" fmla="*/ 1141 w 1707"/>
                <a:gd name="T75" fmla="*/ 1625 h 3013"/>
                <a:gd name="T76" fmla="*/ 1036 w 1707"/>
                <a:gd name="T77" fmla="*/ 1486 h 3013"/>
                <a:gd name="T78" fmla="*/ 936 w 1707"/>
                <a:gd name="T79" fmla="*/ 1342 h 3013"/>
                <a:gd name="T80" fmla="*/ 881 w 1707"/>
                <a:gd name="T81" fmla="*/ 1228 h 3013"/>
                <a:gd name="T82" fmla="*/ 842 w 1707"/>
                <a:gd name="T83" fmla="*/ 1123 h 3013"/>
                <a:gd name="T84" fmla="*/ 770 w 1707"/>
                <a:gd name="T85" fmla="*/ 1043 h 3013"/>
                <a:gd name="T86" fmla="*/ 687 w 1707"/>
                <a:gd name="T87" fmla="*/ 978 h 3013"/>
                <a:gd name="T88" fmla="*/ 628 w 1707"/>
                <a:gd name="T89" fmla="*/ 868 h 3013"/>
                <a:gd name="T90" fmla="*/ 587 w 1707"/>
                <a:gd name="T91" fmla="*/ 748 h 3013"/>
                <a:gd name="T92" fmla="*/ 521 w 1707"/>
                <a:gd name="T93" fmla="*/ 709 h 3013"/>
                <a:gd name="T94" fmla="*/ 453 w 1707"/>
                <a:gd name="T95" fmla="*/ 715 h 3013"/>
                <a:gd name="T96" fmla="*/ 331 w 1707"/>
                <a:gd name="T97" fmla="*/ 633 h 3013"/>
                <a:gd name="T98" fmla="*/ 217 w 1707"/>
                <a:gd name="T99" fmla="*/ 484 h 3013"/>
                <a:gd name="T100" fmla="*/ 121 w 1707"/>
                <a:gd name="T101" fmla="*/ 308 h 3013"/>
                <a:gd name="T102" fmla="*/ 25 w 1707"/>
                <a:gd name="T103" fmla="*/ 141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07" h="3013">
                  <a:moveTo>
                    <a:pt x="0" y="103"/>
                  </a:moveTo>
                  <a:lnTo>
                    <a:pt x="34" y="103"/>
                  </a:lnTo>
                  <a:lnTo>
                    <a:pt x="66" y="99"/>
                  </a:lnTo>
                  <a:lnTo>
                    <a:pt x="100" y="96"/>
                  </a:lnTo>
                  <a:lnTo>
                    <a:pt x="134" y="88"/>
                  </a:lnTo>
                  <a:lnTo>
                    <a:pt x="168" y="79"/>
                  </a:lnTo>
                  <a:lnTo>
                    <a:pt x="202" y="70"/>
                  </a:lnTo>
                  <a:lnTo>
                    <a:pt x="237" y="59"/>
                  </a:lnTo>
                  <a:lnTo>
                    <a:pt x="272" y="49"/>
                  </a:lnTo>
                  <a:lnTo>
                    <a:pt x="306" y="38"/>
                  </a:lnTo>
                  <a:lnTo>
                    <a:pt x="341" y="28"/>
                  </a:lnTo>
                  <a:lnTo>
                    <a:pt x="375" y="20"/>
                  </a:lnTo>
                  <a:lnTo>
                    <a:pt x="411" y="12"/>
                  </a:lnTo>
                  <a:lnTo>
                    <a:pt x="446" y="5"/>
                  </a:lnTo>
                  <a:lnTo>
                    <a:pt x="480" y="2"/>
                  </a:lnTo>
                  <a:lnTo>
                    <a:pt x="516" y="0"/>
                  </a:lnTo>
                  <a:lnTo>
                    <a:pt x="551" y="2"/>
                  </a:lnTo>
                  <a:lnTo>
                    <a:pt x="564" y="26"/>
                  </a:lnTo>
                  <a:lnTo>
                    <a:pt x="577" y="50"/>
                  </a:lnTo>
                  <a:lnTo>
                    <a:pt x="590" y="73"/>
                  </a:lnTo>
                  <a:lnTo>
                    <a:pt x="605" y="96"/>
                  </a:lnTo>
                  <a:lnTo>
                    <a:pt x="619" y="119"/>
                  </a:lnTo>
                  <a:lnTo>
                    <a:pt x="634" y="141"/>
                  </a:lnTo>
                  <a:lnTo>
                    <a:pt x="647" y="165"/>
                  </a:lnTo>
                  <a:lnTo>
                    <a:pt x="661" y="188"/>
                  </a:lnTo>
                  <a:lnTo>
                    <a:pt x="676" y="212"/>
                  </a:lnTo>
                  <a:lnTo>
                    <a:pt x="688" y="236"/>
                  </a:lnTo>
                  <a:lnTo>
                    <a:pt x="702" y="260"/>
                  </a:lnTo>
                  <a:lnTo>
                    <a:pt x="713" y="283"/>
                  </a:lnTo>
                  <a:lnTo>
                    <a:pt x="726" y="307"/>
                  </a:lnTo>
                  <a:lnTo>
                    <a:pt x="735" y="332"/>
                  </a:lnTo>
                  <a:lnTo>
                    <a:pt x="745" y="357"/>
                  </a:lnTo>
                  <a:lnTo>
                    <a:pt x="754" y="384"/>
                  </a:lnTo>
                  <a:lnTo>
                    <a:pt x="761" y="423"/>
                  </a:lnTo>
                  <a:lnTo>
                    <a:pt x="761" y="465"/>
                  </a:lnTo>
                  <a:lnTo>
                    <a:pt x="758" y="509"/>
                  </a:lnTo>
                  <a:lnTo>
                    <a:pt x="753" y="552"/>
                  </a:lnTo>
                  <a:lnTo>
                    <a:pt x="748" y="595"/>
                  </a:lnTo>
                  <a:lnTo>
                    <a:pt x="748" y="637"/>
                  </a:lnTo>
                  <a:lnTo>
                    <a:pt x="755" y="676"/>
                  </a:lnTo>
                  <a:lnTo>
                    <a:pt x="771" y="712"/>
                  </a:lnTo>
                  <a:lnTo>
                    <a:pt x="779" y="720"/>
                  </a:lnTo>
                  <a:lnTo>
                    <a:pt x="788" y="725"/>
                  </a:lnTo>
                  <a:lnTo>
                    <a:pt x="800" y="725"/>
                  </a:lnTo>
                  <a:lnTo>
                    <a:pt x="812" y="723"/>
                  </a:lnTo>
                  <a:lnTo>
                    <a:pt x="827" y="719"/>
                  </a:lnTo>
                  <a:lnTo>
                    <a:pt x="842" y="713"/>
                  </a:lnTo>
                  <a:lnTo>
                    <a:pt x="856" y="708"/>
                  </a:lnTo>
                  <a:lnTo>
                    <a:pt x="872" y="701"/>
                  </a:lnTo>
                  <a:lnTo>
                    <a:pt x="887" y="693"/>
                  </a:lnTo>
                  <a:lnTo>
                    <a:pt x="901" y="688"/>
                  </a:lnTo>
                  <a:lnTo>
                    <a:pt x="916" y="683"/>
                  </a:lnTo>
                  <a:lnTo>
                    <a:pt x="927" y="679"/>
                  </a:lnTo>
                  <a:lnTo>
                    <a:pt x="938" y="679"/>
                  </a:lnTo>
                  <a:lnTo>
                    <a:pt x="946" y="682"/>
                  </a:lnTo>
                  <a:lnTo>
                    <a:pt x="953" y="686"/>
                  </a:lnTo>
                  <a:lnTo>
                    <a:pt x="957" y="695"/>
                  </a:lnTo>
                  <a:lnTo>
                    <a:pt x="962" y="758"/>
                  </a:lnTo>
                  <a:lnTo>
                    <a:pt x="959" y="811"/>
                  </a:lnTo>
                  <a:lnTo>
                    <a:pt x="951" y="860"/>
                  </a:lnTo>
                  <a:lnTo>
                    <a:pt x="946" y="906"/>
                  </a:lnTo>
                  <a:lnTo>
                    <a:pt x="946" y="952"/>
                  </a:lnTo>
                  <a:lnTo>
                    <a:pt x="959" y="1001"/>
                  </a:lnTo>
                  <a:lnTo>
                    <a:pt x="987" y="1055"/>
                  </a:lnTo>
                  <a:lnTo>
                    <a:pt x="1038" y="1117"/>
                  </a:lnTo>
                  <a:lnTo>
                    <a:pt x="1063" y="1145"/>
                  </a:lnTo>
                  <a:lnTo>
                    <a:pt x="1085" y="1176"/>
                  </a:lnTo>
                  <a:lnTo>
                    <a:pt x="1109" y="1212"/>
                  </a:lnTo>
                  <a:lnTo>
                    <a:pt x="1132" y="1249"/>
                  </a:lnTo>
                  <a:lnTo>
                    <a:pt x="1153" y="1288"/>
                  </a:lnTo>
                  <a:lnTo>
                    <a:pt x="1175" y="1330"/>
                  </a:lnTo>
                  <a:lnTo>
                    <a:pt x="1195" y="1373"/>
                  </a:lnTo>
                  <a:lnTo>
                    <a:pt x="1216" y="1416"/>
                  </a:lnTo>
                  <a:lnTo>
                    <a:pt x="1236" y="1461"/>
                  </a:lnTo>
                  <a:lnTo>
                    <a:pt x="1256" y="1504"/>
                  </a:lnTo>
                  <a:lnTo>
                    <a:pt x="1276" y="1547"/>
                  </a:lnTo>
                  <a:lnTo>
                    <a:pt x="1294" y="1589"/>
                  </a:lnTo>
                  <a:lnTo>
                    <a:pt x="1314" y="1629"/>
                  </a:lnTo>
                  <a:lnTo>
                    <a:pt x="1332" y="1668"/>
                  </a:lnTo>
                  <a:lnTo>
                    <a:pt x="1350" y="1703"/>
                  </a:lnTo>
                  <a:lnTo>
                    <a:pt x="1369" y="1736"/>
                  </a:lnTo>
                  <a:lnTo>
                    <a:pt x="1386" y="1763"/>
                  </a:lnTo>
                  <a:lnTo>
                    <a:pt x="1405" y="1793"/>
                  </a:lnTo>
                  <a:lnTo>
                    <a:pt x="1424" y="1821"/>
                  </a:lnTo>
                  <a:lnTo>
                    <a:pt x="1444" y="1850"/>
                  </a:lnTo>
                  <a:lnTo>
                    <a:pt x="1464" y="1877"/>
                  </a:lnTo>
                  <a:lnTo>
                    <a:pt x="1483" y="1904"/>
                  </a:lnTo>
                  <a:lnTo>
                    <a:pt x="1502" y="1933"/>
                  </a:lnTo>
                  <a:lnTo>
                    <a:pt x="1522" y="1961"/>
                  </a:lnTo>
                  <a:lnTo>
                    <a:pt x="1541" y="1990"/>
                  </a:lnTo>
                  <a:lnTo>
                    <a:pt x="1559" y="2018"/>
                  </a:lnTo>
                  <a:lnTo>
                    <a:pt x="1576" y="2048"/>
                  </a:lnTo>
                  <a:lnTo>
                    <a:pt x="1592" y="2077"/>
                  </a:lnTo>
                  <a:lnTo>
                    <a:pt x="1609" y="2107"/>
                  </a:lnTo>
                  <a:lnTo>
                    <a:pt x="1623" y="2138"/>
                  </a:lnTo>
                  <a:lnTo>
                    <a:pt x="1637" y="2169"/>
                  </a:lnTo>
                  <a:lnTo>
                    <a:pt x="1648" y="2200"/>
                  </a:lnTo>
                  <a:lnTo>
                    <a:pt x="1666" y="2262"/>
                  </a:lnTo>
                  <a:lnTo>
                    <a:pt x="1682" y="2324"/>
                  </a:lnTo>
                  <a:lnTo>
                    <a:pt x="1694" y="2387"/>
                  </a:lnTo>
                  <a:lnTo>
                    <a:pt x="1703" y="2450"/>
                  </a:lnTo>
                  <a:lnTo>
                    <a:pt x="1707" y="2514"/>
                  </a:lnTo>
                  <a:lnTo>
                    <a:pt x="1707" y="2580"/>
                  </a:lnTo>
                  <a:lnTo>
                    <a:pt x="1705" y="2644"/>
                  </a:lnTo>
                  <a:lnTo>
                    <a:pt x="1698" y="2707"/>
                  </a:lnTo>
                  <a:lnTo>
                    <a:pt x="1690" y="2745"/>
                  </a:lnTo>
                  <a:lnTo>
                    <a:pt x="1680" y="2781"/>
                  </a:lnTo>
                  <a:lnTo>
                    <a:pt x="1665" y="2814"/>
                  </a:lnTo>
                  <a:lnTo>
                    <a:pt x="1648" y="2847"/>
                  </a:lnTo>
                  <a:lnTo>
                    <a:pt x="1630" y="2878"/>
                  </a:lnTo>
                  <a:lnTo>
                    <a:pt x="1611" y="2911"/>
                  </a:lnTo>
                  <a:lnTo>
                    <a:pt x="1589" y="2944"/>
                  </a:lnTo>
                  <a:lnTo>
                    <a:pt x="1570" y="2977"/>
                  </a:lnTo>
                  <a:lnTo>
                    <a:pt x="1553" y="2980"/>
                  </a:lnTo>
                  <a:lnTo>
                    <a:pt x="1533" y="2985"/>
                  </a:lnTo>
                  <a:lnTo>
                    <a:pt x="1513" y="2991"/>
                  </a:lnTo>
                  <a:lnTo>
                    <a:pt x="1491" y="2994"/>
                  </a:lnTo>
                  <a:lnTo>
                    <a:pt x="1470" y="3000"/>
                  </a:lnTo>
                  <a:lnTo>
                    <a:pt x="1448" y="3005"/>
                  </a:lnTo>
                  <a:lnTo>
                    <a:pt x="1429" y="3010"/>
                  </a:lnTo>
                  <a:lnTo>
                    <a:pt x="1412" y="3013"/>
                  </a:lnTo>
                  <a:lnTo>
                    <a:pt x="1429" y="2950"/>
                  </a:lnTo>
                  <a:lnTo>
                    <a:pt x="1447" y="2892"/>
                  </a:lnTo>
                  <a:lnTo>
                    <a:pt x="1468" y="2835"/>
                  </a:lnTo>
                  <a:lnTo>
                    <a:pt x="1487" y="2781"/>
                  </a:lnTo>
                  <a:lnTo>
                    <a:pt x="1502" y="2726"/>
                  </a:lnTo>
                  <a:lnTo>
                    <a:pt x="1517" y="2670"/>
                  </a:lnTo>
                  <a:lnTo>
                    <a:pt x="1525" y="2610"/>
                  </a:lnTo>
                  <a:lnTo>
                    <a:pt x="1528" y="2546"/>
                  </a:lnTo>
                  <a:lnTo>
                    <a:pt x="1523" y="2514"/>
                  </a:lnTo>
                  <a:lnTo>
                    <a:pt x="1512" y="2483"/>
                  </a:lnTo>
                  <a:lnTo>
                    <a:pt x="1493" y="2454"/>
                  </a:lnTo>
                  <a:lnTo>
                    <a:pt x="1472" y="2425"/>
                  </a:lnTo>
                  <a:lnTo>
                    <a:pt x="1449" y="2398"/>
                  </a:lnTo>
                  <a:lnTo>
                    <a:pt x="1426" y="2370"/>
                  </a:lnTo>
                  <a:lnTo>
                    <a:pt x="1407" y="2340"/>
                  </a:lnTo>
                  <a:lnTo>
                    <a:pt x="1393" y="2309"/>
                  </a:lnTo>
                  <a:lnTo>
                    <a:pt x="1379" y="2262"/>
                  </a:lnTo>
                  <a:lnTo>
                    <a:pt x="1369" y="2207"/>
                  </a:lnTo>
                  <a:lnTo>
                    <a:pt x="1363" y="2150"/>
                  </a:lnTo>
                  <a:lnTo>
                    <a:pt x="1356" y="2092"/>
                  </a:lnTo>
                  <a:lnTo>
                    <a:pt x="1350" y="2034"/>
                  </a:lnTo>
                  <a:lnTo>
                    <a:pt x="1341" y="1978"/>
                  </a:lnTo>
                  <a:lnTo>
                    <a:pt x="1327" y="1926"/>
                  </a:lnTo>
                  <a:lnTo>
                    <a:pt x="1309" y="1879"/>
                  </a:lnTo>
                  <a:lnTo>
                    <a:pt x="1289" y="1841"/>
                  </a:lnTo>
                  <a:lnTo>
                    <a:pt x="1267" y="1804"/>
                  </a:lnTo>
                  <a:lnTo>
                    <a:pt x="1243" y="1767"/>
                  </a:lnTo>
                  <a:lnTo>
                    <a:pt x="1219" y="1730"/>
                  </a:lnTo>
                  <a:lnTo>
                    <a:pt x="1194" y="1694"/>
                  </a:lnTo>
                  <a:lnTo>
                    <a:pt x="1168" y="1660"/>
                  </a:lnTo>
                  <a:lnTo>
                    <a:pt x="1141" y="1625"/>
                  </a:lnTo>
                  <a:lnTo>
                    <a:pt x="1115" y="1589"/>
                  </a:lnTo>
                  <a:lnTo>
                    <a:pt x="1088" y="1555"/>
                  </a:lnTo>
                  <a:lnTo>
                    <a:pt x="1062" y="1520"/>
                  </a:lnTo>
                  <a:lnTo>
                    <a:pt x="1036" y="1486"/>
                  </a:lnTo>
                  <a:lnTo>
                    <a:pt x="1010" y="1449"/>
                  </a:lnTo>
                  <a:lnTo>
                    <a:pt x="984" y="1415"/>
                  </a:lnTo>
                  <a:lnTo>
                    <a:pt x="960" y="1378"/>
                  </a:lnTo>
                  <a:lnTo>
                    <a:pt x="936" y="1342"/>
                  </a:lnTo>
                  <a:lnTo>
                    <a:pt x="914" y="1305"/>
                  </a:lnTo>
                  <a:lnTo>
                    <a:pt x="901" y="1280"/>
                  </a:lnTo>
                  <a:lnTo>
                    <a:pt x="892" y="1254"/>
                  </a:lnTo>
                  <a:lnTo>
                    <a:pt x="881" y="1228"/>
                  </a:lnTo>
                  <a:lnTo>
                    <a:pt x="874" y="1200"/>
                  </a:lnTo>
                  <a:lnTo>
                    <a:pt x="863" y="1174"/>
                  </a:lnTo>
                  <a:lnTo>
                    <a:pt x="853" y="1148"/>
                  </a:lnTo>
                  <a:lnTo>
                    <a:pt x="842" y="1123"/>
                  </a:lnTo>
                  <a:lnTo>
                    <a:pt x="827" y="1100"/>
                  </a:lnTo>
                  <a:lnTo>
                    <a:pt x="810" y="1079"/>
                  </a:lnTo>
                  <a:lnTo>
                    <a:pt x="790" y="1059"/>
                  </a:lnTo>
                  <a:lnTo>
                    <a:pt x="770" y="1043"/>
                  </a:lnTo>
                  <a:lnTo>
                    <a:pt x="750" y="1029"/>
                  </a:lnTo>
                  <a:lnTo>
                    <a:pt x="728" y="1013"/>
                  </a:lnTo>
                  <a:lnTo>
                    <a:pt x="707" y="997"/>
                  </a:lnTo>
                  <a:lnTo>
                    <a:pt x="687" y="978"/>
                  </a:lnTo>
                  <a:lnTo>
                    <a:pt x="669" y="958"/>
                  </a:lnTo>
                  <a:lnTo>
                    <a:pt x="651" y="928"/>
                  </a:lnTo>
                  <a:lnTo>
                    <a:pt x="637" y="898"/>
                  </a:lnTo>
                  <a:lnTo>
                    <a:pt x="628" y="868"/>
                  </a:lnTo>
                  <a:lnTo>
                    <a:pt x="619" y="836"/>
                  </a:lnTo>
                  <a:lnTo>
                    <a:pt x="612" y="806"/>
                  </a:lnTo>
                  <a:lnTo>
                    <a:pt x="601" y="777"/>
                  </a:lnTo>
                  <a:lnTo>
                    <a:pt x="587" y="748"/>
                  </a:lnTo>
                  <a:lnTo>
                    <a:pt x="565" y="720"/>
                  </a:lnTo>
                  <a:lnTo>
                    <a:pt x="554" y="711"/>
                  </a:lnTo>
                  <a:lnTo>
                    <a:pt x="539" y="709"/>
                  </a:lnTo>
                  <a:lnTo>
                    <a:pt x="521" y="709"/>
                  </a:lnTo>
                  <a:lnTo>
                    <a:pt x="504" y="711"/>
                  </a:lnTo>
                  <a:lnTo>
                    <a:pt x="486" y="712"/>
                  </a:lnTo>
                  <a:lnTo>
                    <a:pt x="469" y="715"/>
                  </a:lnTo>
                  <a:lnTo>
                    <a:pt x="453" y="715"/>
                  </a:lnTo>
                  <a:lnTo>
                    <a:pt x="439" y="711"/>
                  </a:lnTo>
                  <a:lnTo>
                    <a:pt x="400" y="690"/>
                  </a:lnTo>
                  <a:lnTo>
                    <a:pt x="365" y="663"/>
                  </a:lnTo>
                  <a:lnTo>
                    <a:pt x="331" y="633"/>
                  </a:lnTo>
                  <a:lnTo>
                    <a:pt x="301" y="599"/>
                  </a:lnTo>
                  <a:lnTo>
                    <a:pt x="272" y="562"/>
                  </a:lnTo>
                  <a:lnTo>
                    <a:pt x="243" y="525"/>
                  </a:lnTo>
                  <a:lnTo>
                    <a:pt x="217" y="484"/>
                  </a:lnTo>
                  <a:lnTo>
                    <a:pt x="192" y="440"/>
                  </a:lnTo>
                  <a:lnTo>
                    <a:pt x="167" y="397"/>
                  </a:lnTo>
                  <a:lnTo>
                    <a:pt x="144" y="353"/>
                  </a:lnTo>
                  <a:lnTo>
                    <a:pt x="121" y="308"/>
                  </a:lnTo>
                  <a:lnTo>
                    <a:pt x="98" y="265"/>
                  </a:lnTo>
                  <a:lnTo>
                    <a:pt x="74" y="222"/>
                  </a:lnTo>
                  <a:lnTo>
                    <a:pt x="50" y="181"/>
                  </a:lnTo>
                  <a:lnTo>
                    <a:pt x="25" y="141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6162" name="Freeform 18"/>
            <p:cNvSpPr>
              <a:spLocks/>
            </p:cNvSpPr>
            <p:nvPr/>
          </p:nvSpPr>
          <p:spPr bwMode="auto">
            <a:xfrm>
              <a:off x="1954" y="3359"/>
              <a:ext cx="334" cy="630"/>
            </a:xfrm>
            <a:custGeom>
              <a:avLst/>
              <a:gdLst>
                <a:gd name="T0" fmla="*/ 11 w 1335"/>
                <a:gd name="T1" fmla="*/ 56 h 2520"/>
                <a:gd name="T2" fmla="*/ 33 w 1335"/>
                <a:gd name="T3" fmla="*/ 170 h 2520"/>
                <a:gd name="T4" fmla="*/ 55 w 1335"/>
                <a:gd name="T5" fmla="*/ 285 h 2520"/>
                <a:gd name="T6" fmla="*/ 77 w 1335"/>
                <a:gd name="T7" fmla="*/ 401 h 2520"/>
                <a:gd name="T8" fmla="*/ 100 w 1335"/>
                <a:gd name="T9" fmla="*/ 517 h 2520"/>
                <a:gd name="T10" fmla="*/ 126 w 1335"/>
                <a:gd name="T11" fmla="*/ 632 h 2520"/>
                <a:gd name="T12" fmla="*/ 155 w 1335"/>
                <a:gd name="T13" fmla="*/ 744 h 2520"/>
                <a:gd name="T14" fmla="*/ 190 w 1335"/>
                <a:gd name="T15" fmla="*/ 852 h 2520"/>
                <a:gd name="T16" fmla="*/ 226 w 1335"/>
                <a:gd name="T17" fmla="*/ 945 h 2520"/>
                <a:gd name="T18" fmla="*/ 265 w 1335"/>
                <a:gd name="T19" fmla="*/ 1021 h 2520"/>
                <a:gd name="T20" fmla="*/ 311 w 1335"/>
                <a:gd name="T21" fmla="*/ 1092 h 2520"/>
                <a:gd name="T22" fmla="*/ 360 w 1335"/>
                <a:gd name="T23" fmla="*/ 1163 h 2520"/>
                <a:gd name="T24" fmla="*/ 412 w 1335"/>
                <a:gd name="T25" fmla="*/ 1231 h 2520"/>
                <a:gd name="T26" fmla="*/ 464 w 1335"/>
                <a:gd name="T27" fmla="*/ 1299 h 2520"/>
                <a:gd name="T28" fmla="*/ 517 w 1335"/>
                <a:gd name="T29" fmla="*/ 1368 h 2520"/>
                <a:gd name="T30" fmla="*/ 567 w 1335"/>
                <a:gd name="T31" fmla="*/ 1437 h 2520"/>
                <a:gd name="T32" fmla="*/ 616 w 1335"/>
                <a:gd name="T33" fmla="*/ 1510 h 2520"/>
                <a:gd name="T34" fmla="*/ 666 w 1335"/>
                <a:gd name="T35" fmla="*/ 1579 h 2520"/>
                <a:gd name="T36" fmla="*/ 715 w 1335"/>
                <a:gd name="T37" fmla="*/ 1645 h 2520"/>
                <a:gd name="T38" fmla="*/ 762 w 1335"/>
                <a:gd name="T39" fmla="*/ 1709 h 2520"/>
                <a:gd name="T40" fmla="*/ 809 w 1335"/>
                <a:gd name="T41" fmla="*/ 1770 h 2520"/>
                <a:gd name="T42" fmla="*/ 853 w 1335"/>
                <a:gd name="T43" fmla="*/ 1835 h 2520"/>
                <a:gd name="T44" fmla="*/ 896 w 1335"/>
                <a:gd name="T45" fmla="*/ 1905 h 2520"/>
                <a:gd name="T46" fmla="*/ 936 w 1335"/>
                <a:gd name="T47" fmla="*/ 1981 h 2520"/>
                <a:gd name="T48" fmla="*/ 967 w 1335"/>
                <a:gd name="T49" fmla="*/ 2049 h 2520"/>
                <a:gd name="T50" fmla="*/ 1002 w 1335"/>
                <a:gd name="T51" fmla="*/ 2108 h 2520"/>
                <a:gd name="T52" fmla="*/ 1048 w 1335"/>
                <a:gd name="T53" fmla="*/ 2174 h 2520"/>
                <a:gd name="T54" fmla="*/ 1099 w 1335"/>
                <a:gd name="T55" fmla="*/ 2242 h 2520"/>
                <a:gd name="T56" fmla="*/ 1155 w 1335"/>
                <a:gd name="T57" fmla="*/ 2313 h 2520"/>
                <a:gd name="T58" fmla="*/ 1212 w 1335"/>
                <a:gd name="T59" fmla="*/ 2380 h 2520"/>
                <a:gd name="T60" fmla="*/ 1265 w 1335"/>
                <a:gd name="T61" fmla="*/ 2443 h 2520"/>
                <a:gd name="T62" fmla="*/ 1314 w 1335"/>
                <a:gd name="T63" fmla="*/ 2497 h 2520"/>
                <a:gd name="T64" fmla="*/ 1310 w 1335"/>
                <a:gd name="T65" fmla="*/ 2482 h 2520"/>
                <a:gd name="T66" fmla="*/ 1257 w 1335"/>
                <a:gd name="T67" fmla="*/ 2399 h 2520"/>
                <a:gd name="T68" fmla="*/ 1201 w 1335"/>
                <a:gd name="T69" fmla="*/ 2314 h 2520"/>
                <a:gd name="T70" fmla="*/ 1147 w 1335"/>
                <a:gd name="T71" fmla="*/ 2226 h 2520"/>
                <a:gd name="T72" fmla="*/ 1091 w 1335"/>
                <a:gd name="T73" fmla="*/ 2137 h 2520"/>
                <a:gd name="T74" fmla="*/ 1035 w 1335"/>
                <a:gd name="T75" fmla="*/ 2049 h 2520"/>
                <a:gd name="T76" fmla="*/ 981 w 1335"/>
                <a:gd name="T77" fmla="*/ 1963 h 2520"/>
                <a:gd name="T78" fmla="*/ 928 w 1335"/>
                <a:gd name="T79" fmla="*/ 1882 h 2520"/>
                <a:gd name="T80" fmla="*/ 865 w 1335"/>
                <a:gd name="T81" fmla="*/ 1787 h 2520"/>
                <a:gd name="T82" fmla="*/ 784 w 1335"/>
                <a:gd name="T83" fmla="*/ 1675 h 2520"/>
                <a:gd name="T84" fmla="*/ 701 w 1335"/>
                <a:gd name="T85" fmla="*/ 1564 h 2520"/>
                <a:gd name="T86" fmla="*/ 619 w 1335"/>
                <a:gd name="T87" fmla="*/ 1454 h 2520"/>
                <a:gd name="T88" fmla="*/ 537 w 1335"/>
                <a:gd name="T89" fmla="*/ 1343 h 2520"/>
                <a:gd name="T90" fmla="*/ 461 w 1335"/>
                <a:gd name="T91" fmla="*/ 1229 h 2520"/>
                <a:gd name="T92" fmla="*/ 388 w 1335"/>
                <a:gd name="T93" fmla="*/ 1113 h 2520"/>
                <a:gd name="T94" fmla="*/ 323 w 1335"/>
                <a:gd name="T95" fmla="*/ 992 h 2520"/>
                <a:gd name="T96" fmla="*/ 264 w 1335"/>
                <a:gd name="T97" fmla="*/ 844 h 2520"/>
                <a:gd name="T98" fmla="*/ 227 w 1335"/>
                <a:gd name="T99" fmla="*/ 662 h 2520"/>
                <a:gd name="T100" fmla="*/ 210 w 1335"/>
                <a:gd name="T101" fmla="*/ 476 h 2520"/>
                <a:gd name="T102" fmla="*/ 197 w 1335"/>
                <a:gd name="T103" fmla="*/ 288 h 2520"/>
                <a:gd name="T104" fmla="*/ 173 w 1335"/>
                <a:gd name="T105" fmla="*/ 186 h 2520"/>
                <a:gd name="T106" fmla="*/ 147 w 1335"/>
                <a:gd name="T107" fmla="*/ 166 h 2520"/>
                <a:gd name="T108" fmla="*/ 121 w 1335"/>
                <a:gd name="T109" fmla="*/ 145 h 2520"/>
                <a:gd name="T110" fmla="*/ 96 w 1335"/>
                <a:gd name="T111" fmla="*/ 122 h 2520"/>
                <a:gd name="T112" fmla="*/ 71 w 1335"/>
                <a:gd name="T113" fmla="*/ 98 h 2520"/>
                <a:gd name="T114" fmla="*/ 48 w 1335"/>
                <a:gd name="T115" fmla="*/ 73 h 2520"/>
                <a:gd name="T116" fmla="*/ 27 w 1335"/>
                <a:gd name="T117" fmla="*/ 46 h 2520"/>
                <a:gd name="T118" fmla="*/ 8 w 1335"/>
                <a:gd name="T119" fmla="*/ 16 h 2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35" h="2520">
                  <a:moveTo>
                    <a:pt x="0" y="0"/>
                  </a:moveTo>
                  <a:lnTo>
                    <a:pt x="11" y="56"/>
                  </a:lnTo>
                  <a:lnTo>
                    <a:pt x="22" y="113"/>
                  </a:lnTo>
                  <a:lnTo>
                    <a:pt x="33" y="170"/>
                  </a:lnTo>
                  <a:lnTo>
                    <a:pt x="44" y="228"/>
                  </a:lnTo>
                  <a:lnTo>
                    <a:pt x="55" y="285"/>
                  </a:lnTo>
                  <a:lnTo>
                    <a:pt x="65" y="343"/>
                  </a:lnTo>
                  <a:lnTo>
                    <a:pt x="77" y="401"/>
                  </a:lnTo>
                  <a:lnTo>
                    <a:pt x="88" y="459"/>
                  </a:lnTo>
                  <a:lnTo>
                    <a:pt x="100" y="517"/>
                  </a:lnTo>
                  <a:lnTo>
                    <a:pt x="112" y="574"/>
                  </a:lnTo>
                  <a:lnTo>
                    <a:pt x="126" y="632"/>
                  </a:lnTo>
                  <a:lnTo>
                    <a:pt x="140" y="687"/>
                  </a:lnTo>
                  <a:lnTo>
                    <a:pt x="155" y="744"/>
                  </a:lnTo>
                  <a:lnTo>
                    <a:pt x="172" y="799"/>
                  </a:lnTo>
                  <a:lnTo>
                    <a:pt x="190" y="852"/>
                  </a:lnTo>
                  <a:lnTo>
                    <a:pt x="210" y="906"/>
                  </a:lnTo>
                  <a:lnTo>
                    <a:pt x="226" y="945"/>
                  </a:lnTo>
                  <a:lnTo>
                    <a:pt x="246" y="982"/>
                  </a:lnTo>
                  <a:lnTo>
                    <a:pt x="265" y="1021"/>
                  </a:lnTo>
                  <a:lnTo>
                    <a:pt x="287" y="1056"/>
                  </a:lnTo>
                  <a:lnTo>
                    <a:pt x="311" y="1092"/>
                  </a:lnTo>
                  <a:lnTo>
                    <a:pt x="335" y="1128"/>
                  </a:lnTo>
                  <a:lnTo>
                    <a:pt x="360" y="1163"/>
                  </a:lnTo>
                  <a:lnTo>
                    <a:pt x="386" y="1197"/>
                  </a:lnTo>
                  <a:lnTo>
                    <a:pt x="412" y="1231"/>
                  </a:lnTo>
                  <a:lnTo>
                    <a:pt x="438" y="1265"/>
                  </a:lnTo>
                  <a:lnTo>
                    <a:pt x="464" y="1299"/>
                  </a:lnTo>
                  <a:lnTo>
                    <a:pt x="491" y="1332"/>
                  </a:lnTo>
                  <a:lnTo>
                    <a:pt x="517" y="1368"/>
                  </a:lnTo>
                  <a:lnTo>
                    <a:pt x="542" y="1402"/>
                  </a:lnTo>
                  <a:lnTo>
                    <a:pt x="567" y="1437"/>
                  </a:lnTo>
                  <a:lnTo>
                    <a:pt x="591" y="1472"/>
                  </a:lnTo>
                  <a:lnTo>
                    <a:pt x="616" y="1510"/>
                  </a:lnTo>
                  <a:lnTo>
                    <a:pt x="641" y="1546"/>
                  </a:lnTo>
                  <a:lnTo>
                    <a:pt x="666" y="1579"/>
                  </a:lnTo>
                  <a:lnTo>
                    <a:pt x="691" y="1613"/>
                  </a:lnTo>
                  <a:lnTo>
                    <a:pt x="715" y="1645"/>
                  </a:lnTo>
                  <a:lnTo>
                    <a:pt x="739" y="1677"/>
                  </a:lnTo>
                  <a:lnTo>
                    <a:pt x="762" y="1709"/>
                  </a:lnTo>
                  <a:lnTo>
                    <a:pt x="786" y="1738"/>
                  </a:lnTo>
                  <a:lnTo>
                    <a:pt x="809" y="1770"/>
                  </a:lnTo>
                  <a:lnTo>
                    <a:pt x="832" y="1802"/>
                  </a:lnTo>
                  <a:lnTo>
                    <a:pt x="853" y="1835"/>
                  </a:lnTo>
                  <a:lnTo>
                    <a:pt x="875" y="1869"/>
                  </a:lnTo>
                  <a:lnTo>
                    <a:pt x="896" y="1905"/>
                  </a:lnTo>
                  <a:lnTo>
                    <a:pt x="916" y="1941"/>
                  </a:lnTo>
                  <a:lnTo>
                    <a:pt x="936" y="1981"/>
                  </a:lnTo>
                  <a:lnTo>
                    <a:pt x="955" y="2022"/>
                  </a:lnTo>
                  <a:lnTo>
                    <a:pt x="967" y="2049"/>
                  </a:lnTo>
                  <a:lnTo>
                    <a:pt x="984" y="2076"/>
                  </a:lnTo>
                  <a:lnTo>
                    <a:pt x="1002" y="2108"/>
                  </a:lnTo>
                  <a:lnTo>
                    <a:pt x="1024" y="2141"/>
                  </a:lnTo>
                  <a:lnTo>
                    <a:pt x="1048" y="2174"/>
                  </a:lnTo>
                  <a:lnTo>
                    <a:pt x="1073" y="2208"/>
                  </a:lnTo>
                  <a:lnTo>
                    <a:pt x="1099" y="2242"/>
                  </a:lnTo>
                  <a:lnTo>
                    <a:pt x="1128" y="2279"/>
                  </a:lnTo>
                  <a:lnTo>
                    <a:pt x="1155" y="2313"/>
                  </a:lnTo>
                  <a:lnTo>
                    <a:pt x="1183" y="2347"/>
                  </a:lnTo>
                  <a:lnTo>
                    <a:pt x="1212" y="2380"/>
                  </a:lnTo>
                  <a:lnTo>
                    <a:pt x="1239" y="2413"/>
                  </a:lnTo>
                  <a:lnTo>
                    <a:pt x="1265" y="2443"/>
                  </a:lnTo>
                  <a:lnTo>
                    <a:pt x="1290" y="2471"/>
                  </a:lnTo>
                  <a:lnTo>
                    <a:pt x="1314" y="2497"/>
                  </a:lnTo>
                  <a:lnTo>
                    <a:pt x="1335" y="2520"/>
                  </a:lnTo>
                  <a:lnTo>
                    <a:pt x="1310" y="2482"/>
                  </a:lnTo>
                  <a:lnTo>
                    <a:pt x="1283" y="2441"/>
                  </a:lnTo>
                  <a:lnTo>
                    <a:pt x="1257" y="2399"/>
                  </a:lnTo>
                  <a:lnTo>
                    <a:pt x="1230" y="2357"/>
                  </a:lnTo>
                  <a:lnTo>
                    <a:pt x="1201" y="2314"/>
                  </a:lnTo>
                  <a:lnTo>
                    <a:pt x="1175" y="2271"/>
                  </a:lnTo>
                  <a:lnTo>
                    <a:pt x="1147" y="2226"/>
                  </a:lnTo>
                  <a:lnTo>
                    <a:pt x="1120" y="2182"/>
                  </a:lnTo>
                  <a:lnTo>
                    <a:pt x="1091" y="2137"/>
                  </a:lnTo>
                  <a:lnTo>
                    <a:pt x="1063" y="2093"/>
                  </a:lnTo>
                  <a:lnTo>
                    <a:pt x="1035" y="2049"/>
                  </a:lnTo>
                  <a:lnTo>
                    <a:pt x="1008" y="2006"/>
                  </a:lnTo>
                  <a:lnTo>
                    <a:pt x="981" y="1963"/>
                  </a:lnTo>
                  <a:lnTo>
                    <a:pt x="955" y="1922"/>
                  </a:lnTo>
                  <a:lnTo>
                    <a:pt x="928" y="1882"/>
                  </a:lnTo>
                  <a:lnTo>
                    <a:pt x="903" y="1844"/>
                  </a:lnTo>
                  <a:lnTo>
                    <a:pt x="865" y="1787"/>
                  </a:lnTo>
                  <a:lnTo>
                    <a:pt x="825" y="1732"/>
                  </a:lnTo>
                  <a:lnTo>
                    <a:pt x="784" y="1675"/>
                  </a:lnTo>
                  <a:lnTo>
                    <a:pt x="743" y="1620"/>
                  </a:lnTo>
                  <a:lnTo>
                    <a:pt x="701" y="1564"/>
                  </a:lnTo>
                  <a:lnTo>
                    <a:pt x="660" y="1509"/>
                  </a:lnTo>
                  <a:lnTo>
                    <a:pt x="619" y="1454"/>
                  </a:lnTo>
                  <a:lnTo>
                    <a:pt x="578" y="1398"/>
                  </a:lnTo>
                  <a:lnTo>
                    <a:pt x="537" y="1343"/>
                  </a:lnTo>
                  <a:lnTo>
                    <a:pt x="499" y="1286"/>
                  </a:lnTo>
                  <a:lnTo>
                    <a:pt x="461" y="1229"/>
                  </a:lnTo>
                  <a:lnTo>
                    <a:pt x="423" y="1171"/>
                  </a:lnTo>
                  <a:lnTo>
                    <a:pt x="388" y="1113"/>
                  </a:lnTo>
                  <a:lnTo>
                    <a:pt x="355" y="1053"/>
                  </a:lnTo>
                  <a:lnTo>
                    <a:pt x="323" y="992"/>
                  </a:lnTo>
                  <a:lnTo>
                    <a:pt x="295" y="931"/>
                  </a:lnTo>
                  <a:lnTo>
                    <a:pt x="264" y="844"/>
                  </a:lnTo>
                  <a:lnTo>
                    <a:pt x="242" y="753"/>
                  </a:lnTo>
                  <a:lnTo>
                    <a:pt x="227" y="662"/>
                  </a:lnTo>
                  <a:lnTo>
                    <a:pt x="218" y="570"/>
                  </a:lnTo>
                  <a:lnTo>
                    <a:pt x="210" y="476"/>
                  </a:lnTo>
                  <a:lnTo>
                    <a:pt x="204" y="381"/>
                  </a:lnTo>
                  <a:lnTo>
                    <a:pt x="197" y="288"/>
                  </a:lnTo>
                  <a:lnTo>
                    <a:pt x="186" y="196"/>
                  </a:lnTo>
                  <a:lnTo>
                    <a:pt x="173" y="186"/>
                  </a:lnTo>
                  <a:lnTo>
                    <a:pt x="160" y="177"/>
                  </a:lnTo>
                  <a:lnTo>
                    <a:pt x="147" y="166"/>
                  </a:lnTo>
                  <a:lnTo>
                    <a:pt x="133" y="156"/>
                  </a:lnTo>
                  <a:lnTo>
                    <a:pt x="121" y="145"/>
                  </a:lnTo>
                  <a:lnTo>
                    <a:pt x="107" y="135"/>
                  </a:lnTo>
                  <a:lnTo>
                    <a:pt x="96" y="122"/>
                  </a:lnTo>
                  <a:lnTo>
                    <a:pt x="82" y="112"/>
                  </a:lnTo>
                  <a:lnTo>
                    <a:pt x="71" y="98"/>
                  </a:lnTo>
                  <a:lnTo>
                    <a:pt x="58" y="87"/>
                  </a:lnTo>
                  <a:lnTo>
                    <a:pt x="48" y="73"/>
                  </a:lnTo>
                  <a:lnTo>
                    <a:pt x="37" y="60"/>
                  </a:lnTo>
                  <a:lnTo>
                    <a:pt x="27" y="46"/>
                  </a:lnTo>
                  <a:lnTo>
                    <a:pt x="16" y="31"/>
                  </a:lnTo>
                  <a:lnTo>
                    <a:pt x="8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l-PL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Holandia</a:t>
            </a: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7172" name="Picture 4" descr="nederl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325"/>
            <a:ext cx="2257425" cy="138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Austria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077200" cy="4114800"/>
          </a:xfrm>
        </p:spPr>
        <p:txBody>
          <a:bodyPr/>
          <a:lstStyle/>
          <a:p>
            <a:r>
              <a:rPr lang="pl-PL">
                <a:solidFill>
                  <a:srgbClr val="0099FF"/>
                </a:solidFill>
              </a:rPr>
              <a:t>Planowe otwarcie sklepu w Wiedniu</a:t>
            </a:r>
            <a:endParaRPr lang="en-IE">
              <a:solidFill>
                <a:srgbClr val="0099FF"/>
              </a:solidFill>
            </a:endParaRPr>
          </a:p>
          <a:p>
            <a:pPr>
              <a:buClr>
                <a:srgbClr val="0099FF"/>
              </a:buClr>
              <a:buFont typeface="Wingdings" pitchFamily="2" charset="2"/>
              <a:buChar char="Ø"/>
            </a:pPr>
            <a:r>
              <a:rPr lang="pl-PL">
                <a:solidFill>
                  <a:srgbClr val="0099FF"/>
                </a:solidFill>
              </a:rPr>
              <a:t>Otwarcie sklepu w </a:t>
            </a:r>
            <a:r>
              <a:rPr lang="en-GB">
                <a:solidFill>
                  <a:srgbClr val="0099FF"/>
                </a:solidFill>
              </a:rPr>
              <a:t>Salzburg</a:t>
            </a:r>
            <a:r>
              <a:rPr lang="pl-PL">
                <a:solidFill>
                  <a:srgbClr val="0099FF"/>
                </a:solidFill>
              </a:rPr>
              <a:t>u</a:t>
            </a:r>
            <a:r>
              <a:rPr lang="en-GB">
                <a:solidFill>
                  <a:srgbClr val="0099FF"/>
                </a:solidFill>
              </a:rPr>
              <a:t> </a:t>
            </a:r>
            <a:r>
              <a:rPr lang="pl-PL">
                <a:solidFill>
                  <a:srgbClr val="0099FF"/>
                </a:solidFill>
              </a:rPr>
              <a:t>za trzy miesiące</a:t>
            </a:r>
            <a:endParaRPr lang="en-GB">
              <a:solidFill>
                <a:srgbClr val="0099FF"/>
              </a:solidFill>
            </a:endParaRPr>
          </a:p>
        </p:txBody>
      </p:sp>
      <p:pic>
        <p:nvPicPr>
          <p:cNvPr id="10244" name="Picture 4" descr="FLAG_AU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55838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63650" y="274638"/>
            <a:ext cx="6938963" cy="1143000"/>
          </a:xfrm>
        </p:spPr>
        <p:txBody>
          <a:bodyPr/>
          <a:lstStyle/>
          <a:p>
            <a:r>
              <a:rPr lang="pl-PL"/>
              <a:t>Sprzedaż</a:t>
            </a:r>
            <a:r>
              <a:rPr lang="en-GB"/>
              <a:t> </a:t>
            </a:r>
            <a:r>
              <a:rPr lang="pl-PL"/>
              <a:t>za rok</a:t>
            </a:r>
            <a:r>
              <a:rPr lang="en-GB"/>
              <a:t> 2002 </a:t>
            </a:r>
            <a:r>
              <a:rPr lang="pl-PL"/>
              <a:t>(</a:t>
            </a:r>
            <a:r>
              <a:rPr lang="en-GB"/>
              <a:t>€</a:t>
            </a:r>
            <a:r>
              <a:rPr lang="pl-PL"/>
              <a:t>)</a:t>
            </a:r>
            <a:endParaRPr lang="en-GB"/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457200" y="1600200"/>
          <a:ext cx="8229600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Wykres" r:id="rId3" imgW="7772400" imgH="4114800" progId="MSGraph.Chart.8">
                  <p:embed followColorScheme="full"/>
                </p:oleObj>
              </mc:Choice>
              <mc:Fallback>
                <p:oleObj name="Wykres" r:id="rId3" imgW="7772400" imgH="4114800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600200"/>
                        <a:ext cx="8229600" cy="4525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8518525" y="1995488"/>
            <a:ext cx="320675" cy="4176712"/>
          </a:xfrm>
          <a:prstGeom prst="downArrow">
            <a:avLst>
              <a:gd name="adj1" fmla="val 50000"/>
              <a:gd name="adj2" fmla="val 325619"/>
            </a:avLst>
          </a:prstGeom>
          <a:gradFill rotWithShape="0">
            <a:gsLst>
              <a:gs pos="0">
                <a:srgbClr val="FF3399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Microsoft Office PowerPoint</Application>
  <PresentationFormat>Pokaz na ekranie (4:3)</PresentationFormat>
  <Paragraphs>21</Paragraphs>
  <Slides>7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7</vt:i4>
      </vt:variant>
    </vt:vector>
  </HeadingPairs>
  <TitlesOfParts>
    <vt:vector size="13" baseType="lpstr">
      <vt:lpstr>Arial</vt:lpstr>
      <vt:lpstr>Times New Roman</vt:lpstr>
      <vt:lpstr>Wingdings</vt:lpstr>
      <vt:lpstr>Projekt domyślny</vt:lpstr>
      <vt:lpstr>MS Organization Chart 2.0</vt:lpstr>
      <vt:lpstr>Wykres programu Microsoft Graph 2000</vt:lpstr>
      <vt:lpstr>Elegant </vt:lpstr>
      <vt:lpstr>Elegant  schemat organizacyjny</vt:lpstr>
      <vt:lpstr>Założenia</vt:lpstr>
      <vt:lpstr>Włochy</vt:lpstr>
      <vt:lpstr>Holandia</vt:lpstr>
      <vt:lpstr>Austria</vt:lpstr>
      <vt:lpstr>Sprzedaż za rok 2002 (€)</vt:lpstr>
    </vt:vector>
  </TitlesOfParts>
  <Company>PTI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Elegant</dc:title>
  <dc:creator>Tomek</dc:creator>
  <cp:lastModifiedBy>Wiesław Stręciwilk</cp:lastModifiedBy>
  <cp:revision>2</cp:revision>
  <dcterms:created xsi:type="dcterms:W3CDTF">2006-02-07T11:03:37Z</dcterms:created>
  <dcterms:modified xsi:type="dcterms:W3CDTF">2013-11-10T14:40:30Z</dcterms:modified>
</cp:coreProperties>
</file>