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96" autoAdjust="0"/>
    <p:restoredTop sz="90929"/>
  </p:normalViewPr>
  <p:slideViewPr>
    <p:cSldViewPr>
      <p:cViewPr varScale="1">
        <p:scale>
          <a:sx n="66" d="100"/>
          <a:sy n="66" d="100"/>
        </p:scale>
        <p:origin x="-7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FEF6C-4DF8-43FB-8035-B091C3313B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311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C42AC-972E-4868-88B7-3A6AB99CE39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9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850FD-29EC-4CC5-AD23-BD707FA9C1C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81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4E7C2-DD02-48DF-8466-345A4F96F23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39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1534E-64ED-4625-A2C3-3FD621D92F9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001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3EB18-3895-4555-B4AE-31EBD1E448A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188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0B3CF-D9A0-4845-AEC4-8124E3EC1F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72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C742B-7720-48C9-A620-A39A7FBB38B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705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390AA-C134-4F49-B0CF-850C4F76DC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0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60B41-B76E-426C-BD45-30D57AA9C21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4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4AD821-D7A2-4421-84F2-495EE145158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11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FF279B-9367-4CFE-9CED-EA97E0338DD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Dublin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Ulica </a:t>
            </a:r>
            <a:r>
              <a:rPr lang="en-GB"/>
              <a:t>Grafton</a:t>
            </a:r>
          </a:p>
          <a:p>
            <a:r>
              <a:rPr lang="pl-PL"/>
              <a:t>Ulica </a:t>
            </a:r>
            <a:r>
              <a:rPr lang="en-GB"/>
              <a:t>Henry</a:t>
            </a:r>
          </a:p>
          <a:p>
            <a:r>
              <a:rPr lang="pl-PL"/>
              <a:t>Ulica </a:t>
            </a:r>
            <a:r>
              <a:rPr lang="en-GB"/>
              <a:t>Parnell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Lond</a:t>
            </a:r>
            <a:r>
              <a:rPr lang="pl-PL"/>
              <a:t>yn</a:t>
            </a: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Ulica </a:t>
            </a:r>
            <a:r>
              <a:rPr lang="en-GB"/>
              <a:t>Oxford</a:t>
            </a:r>
          </a:p>
          <a:p>
            <a:r>
              <a:rPr lang="pl-PL"/>
              <a:t>Ulica </a:t>
            </a:r>
            <a:r>
              <a:rPr lang="en-GB"/>
              <a:t>New Bond</a:t>
            </a:r>
          </a:p>
          <a:p>
            <a:r>
              <a:rPr lang="pl-PL"/>
              <a:t>Ulica </a:t>
            </a:r>
            <a:r>
              <a:rPr lang="en-GB"/>
              <a:t>Kensington High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Par</a:t>
            </a:r>
            <a:r>
              <a:rPr lang="pl-PL"/>
              <a:t>yż</a:t>
            </a: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Rue de Rivoli</a:t>
            </a:r>
          </a:p>
          <a:p>
            <a:r>
              <a:rPr lang="en-GB"/>
              <a:t>Boulevard St. Michel</a:t>
            </a:r>
          </a:p>
          <a:p>
            <a:r>
              <a:rPr lang="en-GB"/>
              <a:t>Rue Reamur</a:t>
            </a:r>
          </a:p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28</Words>
  <Application>Microsoft Office PowerPoint</Application>
  <PresentationFormat>Pokaz na ekranie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5" baseType="lpstr">
      <vt:lpstr>Times New Roman</vt:lpstr>
      <vt:lpstr>Default Design</vt:lpstr>
      <vt:lpstr>Dublin</vt:lpstr>
      <vt:lpstr>Londyn</vt:lpstr>
      <vt:lpstr>Paryż</vt:lpstr>
    </vt:vector>
  </TitlesOfParts>
  <Company>Ecdl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aidanp</dc:creator>
  <cp:lastModifiedBy>Wiesław Stręciwilk</cp:lastModifiedBy>
  <cp:revision>5</cp:revision>
  <dcterms:created xsi:type="dcterms:W3CDTF">2002-11-04T14:09:18Z</dcterms:created>
  <dcterms:modified xsi:type="dcterms:W3CDTF">2013-11-10T14:40:49Z</dcterms:modified>
</cp:coreProperties>
</file>