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1650" cy="9747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7705E6-B76E-4224-8CC2-8DC43CF59A3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1534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3365500"/>
            <a:chOff x="0" y="0"/>
            <a:chExt cx="5760" cy="2120"/>
          </a:xfrm>
        </p:grpSpPr>
        <p:pic>
          <p:nvPicPr>
            <p:cNvPr id="7171" name="Picture 3" descr="D:\FRONTPAGE THEMES\ARTSY\ARTBANNA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25"/>
            <a:stretch>
              <a:fillRect/>
            </a:stretch>
          </p:blipFill>
          <p:spPr bwMode="invGray">
            <a:xfrm>
              <a:off x="0" y="0"/>
              <a:ext cx="5760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P:\!Themes\Artsy\Arthsepa.gif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059"/>
              <a:ext cx="2832" cy="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3359150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60198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5413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6B496B-E385-4CED-BA30-B22737659E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42444-3899-4897-BA49-642FC74872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83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96088" y="722313"/>
            <a:ext cx="2159000" cy="53340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17500" y="722313"/>
            <a:ext cx="6326188" cy="53340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A839F-71CB-431B-8B11-5556B676E2F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07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A2C49-6A9A-4049-915A-AE96182174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77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6835E-CBBF-471C-B0E1-87554DA16BC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47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28613" y="1941513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10088" y="1941513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A113F-30ED-4783-87B8-A1F91EACCC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89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D492F-01A4-4DDE-B2B2-3C47C945512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7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64D80-60D5-4305-85C5-91150888C0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6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8611F-5863-4ED5-B0FB-315C0719C3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22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0F95B-D5E1-4C0C-9F74-A4CEA9414FB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71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C7C46-6BA2-4346-90A4-D1C94142BD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952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7938" y="1636713"/>
            <a:ext cx="9150351" cy="4618037"/>
            <a:chOff x="-5" y="1031"/>
            <a:chExt cx="5763" cy="2909"/>
          </a:xfrm>
        </p:grpSpPr>
        <p:pic>
          <p:nvPicPr>
            <p:cNvPr id="6147" name="Picture 3" descr="D:\FRONTPAGE THEMES\ARTSY\ARTHSEPA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778" y="3893"/>
              <a:ext cx="1980" cy="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8" name="Picture 4" descr="P:\!Themes\Artsy\Arthsepa.gif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" y="1031"/>
              <a:ext cx="2832" cy="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722313"/>
            <a:ext cx="86375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1941513"/>
            <a:ext cx="82105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763" y="63436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08700" y="63436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361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fld id="{EA846666-BEDC-4C3B-9F07-0E0D498EDCD3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Ruch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Plany ekspansji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Lond</a:t>
            </a:r>
            <a:r>
              <a:rPr lang="pl-PL"/>
              <a:t>y</a:t>
            </a:r>
            <a:r>
              <a:rPr lang="en-IE"/>
              <a:t>n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941513"/>
            <a:ext cx="8510587" cy="4114800"/>
          </a:xfrm>
        </p:spPr>
        <p:txBody>
          <a:bodyPr/>
          <a:lstStyle/>
          <a:p>
            <a:r>
              <a:rPr lang="pl-PL" sz="2800"/>
              <a:t>Otwarcie nowej sali gimnastycznej</a:t>
            </a:r>
            <a:r>
              <a:rPr lang="en-IE" sz="2800"/>
              <a:t> </a:t>
            </a:r>
            <a:r>
              <a:rPr lang="pl-PL" sz="2800"/>
              <a:t>w</a:t>
            </a:r>
            <a:r>
              <a:rPr lang="en-IE" sz="2800"/>
              <a:t> Marc</a:t>
            </a:r>
            <a:r>
              <a:rPr lang="pl-PL" sz="2800"/>
              <a:t>u</a:t>
            </a:r>
            <a:r>
              <a:rPr lang="en-IE" sz="2800"/>
              <a:t> 2003</a:t>
            </a:r>
            <a:endParaRPr lang="en-GB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Birmingham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941513"/>
            <a:ext cx="8815387" cy="4114800"/>
          </a:xfrm>
        </p:spPr>
        <p:txBody>
          <a:bodyPr/>
          <a:lstStyle/>
          <a:p>
            <a:r>
              <a:rPr lang="pl-PL" sz="2800"/>
              <a:t>Otwarcie nowej sali gimnastycznej</a:t>
            </a:r>
            <a:r>
              <a:rPr lang="en-IE" sz="2800"/>
              <a:t> </a:t>
            </a:r>
            <a:r>
              <a:rPr lang="pl-PL" sz="2800"/>
              <a:t>w</a:t>
            </a:r>
            <a:r>
              <a:rPr lang="en-IE" sz="2800"/>
              <a:t> </a:t>
            </a:r>
            <a:r>
              <a:rPr lang="pl-PL" sz="2800"/>
              <a:t>czerwcu</a:t>
            </a:r>
            <a:r>
              <a:rPr lang="en-IE" sz="2800"/>
              <a:t> 2003</a:t>
            </a:r>
            <a:endParaRPr lang="en-GB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Manchester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941513"/>
            <a:ext cx="8586787" cy="4114800"/>
          </a:xfrm>
        </p:spPr>
        <p:txBody>
          <a:bodyPr/>
          <a:lstStyle/>
          <a:p>
            <a:r>
              <a:rPr lang="pl-PL" sz="2800"/>
              <a:t>Otwarcie nowej sali gimnastycznej</a:t>
            </a:r>
            <a:r>
              <a:rPr lang="en-IE" sz="2800"/>
              <a:t> </a:t>
            </a:r>
            <a:r>
              <a:rPr lang="pl-PL" sz="2800"/>
              <a:t>w</a:t>
            </a:r>
            <a:r>
              <a:rPr lang="en-IE" sz="2800"/>
              <a:t> </a:t>
            </a:r>
            <a:r>
              <a:rPr lang="pl-PL" sz="2800"/>
              <a:t>sierpniu</a:t>
            </a:r>
            <a:r>
              <a:rPr lang="en-IE" sz="2800"/>
              <a:t> 2003</a:t>
            </a:r>
            <a:endParaRPr lang="en-GB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tsy">
  <a:themeElements>
    <a:clrScheme name="Artsy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rts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Designs\Artsy.pot</Template>
  <TotalTime>73</TotalTime>
  <Words>30</Words>
  <Application>Microsoft Office PowerPoint</Application>
  <PresentationFormat>Pokaz na ekranie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Artsy</vt:lpstr>
      <vt:lpstr>Ruch</vt:lpstr>
      <vt:lpstr>Londyn</vt:lpstr>
      <vt:lpstr>Birmingham</vt:lpstr>
      <vt:lpstr>Manchester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Keepfit</dc:title>
  <dc:creator>Administrator</dc:creator>
  <cp:lastModifiedBy>Wiesław Stręciwilk</cp:lastModifiedBy>
  <cp:revision>5</cp:revision>
  <dcterms:created xsi:type="dcterms:W3CDTF">2002-11-28T15:56:30Z</dcterms:created>
  <dcterms:modified xsi:type="dcterms:W3CDTF">2013-11-10T14:39:50Z</dcterms:modified>
</cp:coreProperties>
</file>