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8B18B-EF24-48ED-92DB-12CC23FD6AC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25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90D05-8707-4B0D-A957-12BA73DBB94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52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9C22A-D971-4423-80BE-0BAD600F9DD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8866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ytuł, tekst i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obi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AE1F779-C173-4D4A-B269-777BBCC9E3B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516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EE5B5-ACD9-4B8E-9EDD-3E0D7EAE1F0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747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BD7BB-82C4-42AB-A016-1BE26D69FC9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674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44F08-81A3-4C3E-8986-0081BE1F996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006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70086-EBB8-4B09-B390-885CFEBEA7B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016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3F69C-50F1-407D-89D7-3614CE3C6D0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43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0112D-0C32-4766-B3F1-FFD7A8A7BFD2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343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BBD1E-53CD-47F6-BD3A-609A0F6B770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0051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7AAC4-7A92-47D0-A1CE-951839307AE7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899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34DAD1-3C34-43D9-A7CD-101791DFE185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l-PL"/>
              <a:t>Atrakcje turystyczne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Przewodnik</a:t>
            </a:r>
          </a:p>
        </p:txBody>
      </p:sp>
      <p:pic>
        <p:nvPicPr>
          <p:cNvPr id="2052" name="Picture 4" descr="C:\Matek\ECDL\Moduł 6 - nowy\Biuro turystyczne\koal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1143000" cy="110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Australia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57200" y="1981200"/>
            <a:ext cx="8458200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pl-PL"/>
              <a:t> Wielka Rafa Koralowa (nabrzeże Australii)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pl-PL"/>
              <a:t> Sydney – największe miasto Australii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pl-PL"/>
              <a:t> Pinakle – pustynia, gdzie z piasku wystają ogromne głazy 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pl-PL"/>
              <a:t> Fauna (Dziobak, kolczatka, koala, kangur)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pl-PL"/>
              <a:t> Park Narodowy Kakadu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Japonia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419600" cy="4114800"/>
          </a:xfrm>
        </p:spPr>
        <p:txBody>
          <a:bodyPr/>
          <a:lstStyle/>
          <a:p>
            <a:r>
              <a:rPr lang="pl-PL" sz="2000">
                <a:latin typeface="Arial" charset="0"/>
              </a:rPr>
              <a:t>Seagaia – kopuła oceaniczna (plaża pod dachem)</a:t>
            </a:r>
          </a:p>
          <a:p>
            <a:r>
              <a:rPr lang="pl-PL" sz="2000">
                <a:latin typeface="Arial" charset="0"/>
              </a:rPr>
              <a:t>Park Narodowy Kirishima </a:t>
            </a:r>
          </a:p>
          <a:p>
            <a:r>
              <a:rPr lang="pl-PL" sz="2000">
                <a:latin typeface="Arial" charset="0"/>
              </a:rPr>
              <a:t>Tokio – stolica Japonii</a:t>
            </a:r>
          </a:p>
          <a:p>
            <a:r>
              <a:rPr lang="pl-PL" sz="2000">
                <a:latin typeface="Arial" charset="0"/>
              </a:rPr>
              <a:t>Kioto (była stolica cesarstwa)</a:t>
            </a:r>
          </a:p>
          <a:p>
            <a:r>
              <a:rPr lang="pl-PL" sz="2000">
                <a:latin typeface="Arial" charset="0"/>
              </a:rPr>
              <a:t>Góra Fudzi (najwyższa góra w Japonii)</a:t>
            </a:r>
          </a:p>
          <a:p>
            <a:r>
              <a:rPr lang="pl-PL" sz="2000">
                <a:latin typeface="Arial" charset="0"/>
              </a:rPr>
              <a:t>Półwysep Noto-Hanto (surowe marynistyczne pejzaże </a:t>
            </a:r>
          </a:p>
          <a:p>
            <a:endParaRPr lang="pl-PL" sz="2000">
              <a:latin typeface="Arial" charset="0"/>
            </a:endParaRPr>
          </a:p>
          <a:p>
            <a:endParaRPr lang="pl-PL" sz="2000">
              <a:latin typeface="Arial" charset="0"/>
            </a:endParaRPr>
          </a:p>
        </p:txBody>
      </p:sp>
      <p:pic>
        <p:nvPicPr>
          <p:cNvPr id="4101" name="Picture 5" descr="C:\Matek\ECDL\Moduł 6 - nowy\Biuro turystyczne\flaga japoni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38200"/>
            <a:ext cx="1096963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Matek\ECDL\Moduł 6 - nowy\Biuro turystyczne\japon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2800"/>
            <a:ext cx="2171700" cy="241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81</Words>
  <Application>Microsoft Office PowerPoint</Application>
  <PresentationFormat>Pokaz na ekranie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Times New Roman</vt:lpstr>
      <vt:lpstr>Wingdings</vt:lpstr>
      <vt:lpstr>Arial</vt:lpstr>
      <vt:lpstr>Projekt domyślny</vt:lpstr>
      <vt:lpstr>Atrakcje turystyczne</vt:lpstr>
      <vt:lpstr>Australia</vt:lpstr>
      <vt:lpstr>Japonia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Lukasz</dc:creator>
  <cp:lastModifiedBy>Wiesław Stręciwilk</cp:lastModifiedBy>
  <cp:revision>7</cp:revision>
  <dcterms:created xsi:type="dcterms:W3CDTF">2003-09-26T11:30:17Z</dcterms:created>
  <dcterms:modified xsi:type="dcterms:W3CDTF">2013-11-10T14:39:01Z</dcterms:modified>
</cp:coreProperties>
</file>