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3" r:id="rId4"/>
    <p:sldId id="264" r:id="rId5"/>
    <p:sldId id="258" r:id="rId6"/>
    <p:sldId id="259" r:id="rId7"/>
    <p:sldId id="260" r:id="rId8"/>
    <p:sldId id="261" r:id="rId9"/>
  </p:sldIdLst>
  <p:sldSz cx="9144000" cy="6858000" type="screen4x3"/>
  <p:notesSz cx="6851650" cy="97472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8" autoAdjust="0"/>
    <p:restoredTop sz="94714" autoAdjust="0"/>
  </p:normalViewPr>
  <p:slideViewPr>
    <p:cSldViewPr>
      <p:cViewPr>
        <p:scale>
          <a:sx n="75" d="100"/>
          <a:sy n="75" d="100"/>
        </p:scale>
        <p:origin x="-1260" y="-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0AFEF-116F-4DAA-ABFE-5817437E37C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97AC58C1-AC7D-4A64-BFAF-241D5CCD7350}">
      <dgm:prSet phldrT="[Tekst]"/>
      <dgm:spPr/>
      <dgm:t>
        <a:bodyPr/>
        <a:lstStyle/>
        <a:p>
          <a:r>
            <a:rPr lang="pl-PL" dirty="0" smtClean="0"/>
            <a:t>James </a:t>
          </a:r>
          <a:r>
            <a:rPr lang="pl-PL" dirty="0" err="1" smtClean="0"/>
            <a:t>Fearon</a:t>
          </a:r>
          <a:endParaRPr lang="pl-PL" dirty="0" smtClean="0"/>
        </a:p>
        <a:p>
          <a:r>
            <a:rPr lang="pl-PL" dirty="0" smtClean="0"/>
            <a:t>Dyrektor główny</a:t>
          </a:r>
          <a:endParaRPr lang="pl-PL" dirty="0"/>
        </a:p>
      </dgm:t>
    </dgm:pt>
    <dgm:pt modelId="{CC18FF49-F540-4717-B86E-44515E1062B6}" type="parTrans" cxnId="{C64B9739-57A1-445A-B0E9-F67D32597D76}">
      <dgm:prSet/>
      <dgm:spPr/>
      <dgm:t>
        <a:bodyPr/>
        <a:lstStyle/>
        <a:p>
          <a:endParaRPr lang="pl-PL"/>
        </a:p>
      </dgm:t>
    </dgm:pt>
    <dgm:pt modelId="{4990BC36-43B2-4EDF-AD99-50C88024BE66}" type="sibTrans" cxnId="{C64B9739-57A1-445A-B0E9-F67D32597D76}">
      <dgm:prSet/>
      <dgm:spPr/>
      <dgm:t>
        <a:bodyPr/>
        <a:lstStyle/>
        <a:p>
          <a:endParaRPr lang="pl-PL"/>
        </a:p>
      </dgm:t>
    </dgm:pt>
    <dgm:pt modelId="{7728A6C0-274A-4F32-A21E-9B665FDFD070}">
      <dgm:prSet phldrT="[Tekst]"/>
      <dgm:spPr/>
      <dgm:t>
        <a:bodyPr/>
        <a:lstStyle/>
        <a:p>
          <a:r>
            <a:rPr lang="pl-PL" dirty="0" smtClean="0"/>
            <a:t>Paul </a:t>
          </a:r>
          <a:r>
            <a:rPr lang="pl-PL" dirty="0" err="1" smtClean="0"/>
            <a:t>Roberts</a:t>
          </a:r>
          <a:endParaRPr lang="pl-PL" dirty="0" smtClean="0"/>
        </a:p>
        <a:p>
          <a:r>
            <a:rPr lang="pl-PL" dirty="0" smtClean="0"/>
            <a:t>Dyrektor finansowy</a:t>
          </a:r>
          <a:endParaRPr lang="pl-PL" dirty="0"/>
        </a:p>
      </dgm:t>
    </dgm:pt>
    <dgm:pt modelId="{4561F5FD-46DB-4000-A953-9782BC5F8889}" type="parTrans" cxnId="{D99EFA56-30C2-477D-B4B4-C3A35D997371}">
      <dgm:prSet/>
      <dgm:spPr/>
      <dgm:t>
        <a:bodyPr/>
        <a:lstStyle/>
        <a:p>
          <a:endParaRPr lang="pl-PL"/>
        </a:p>
      </dgm:t>
    </dgm:pt>
    <dgm:pt modelId="{96A3D184-9A3A-48CC-B989-C249CF9FDE73}" type="sibTrans" cxnId="{D99EFA56-30C2-477D-B4B4-C3A35D997371}">
      <dgm:prSet/>
      <dgm:spPr/>
      <dgm:t>
        <a:bodyPr/>
        <a:lstStyle/>
        <a:p>
          <a:endParaRPr lang="pl-PL"/>
        </a:p>
      </dgm:t>
    </dgm:pt>
    <dgm:pt modelId="{3585A615-576B-48BF-94C4-098662E70C5B}">
      <dgm:prSet phldrT="[Tekst]"/>
      <dgm:spPr/>
      <dgm:t>
        <a:bodyPr/>
        <a:lstStyle/>
        <a:p>
          <a:r>
            <a:rPr lang="pl-PL" dirty="0" err="1" smtClean="0"/>
            <a:t>Suzanne</a:t>
          </a:r>
          <a:r>
            <a:rPr lang="pl-PL" dirty="0" smtClean="0"/>
            <a:t> Wells</a:t>
          </a:r>
        </a:p>
        <a:p>
          <a:r>
            <a:rPr lang="pl-PL" dirty="0" smtClean="0"/>
            <a:t>Dyrektor marketingu</a:t>
          </a:r>
          <a:endParaRPr lang="pl-PL" dirty="0"/>
        </a:p>
      </dgm:t>
    </dgm:pt>
    <dgm:pt modelId="{796E5398-D42A-4861-9168-5D308E9099C5}" type="parTrans" cxnId="{5A2D3AD8-8A3D-4F43-927C-C225C901B8B4}">
      <dgm:prSet/>
      <dgm:spPr/>
      <dgm:t>
        <a:bodyPr/>
        <a:lstStyle/>
        <a:p>
          <a:endParaRPr lang="pl-PL"/>
        </a:p>
      </dgm:t>
    </dgm:pt>
    <dgm:pt modelId="{A267CD79-FD7A-4D0E-A74C-C090A63CF79D}" type="sibTrans" cxnId="{5A2D3AD8-8A3D-4F43-927C-C225C901B8B4}">
      <dgm:prSet/>
      <dgm:spPr/>
      <dgm:t>
        <a:bodyPr/>
        <a:lstStyle/>
        <a:p>
          <a:endParaRPr lang="pl-PL"/>
        </a:p>
      </dgm:t>
    </dgm:pt>
    <dgm:pt modelId="{D28C524C-ACCC-4BD0-8A71-D80EB5A9F7CF}">
      <dgm:prSet phldrT="[Tekst]"/>
      <dgm:spPr/>
      <dgm:t>
        <a:bodyPr/>
        <a:lstStyle/>
        <a:p>
          <a:r>
            <a:rPr lang="pl-PL" dirty="0" err="1" smtClean="0"/>
            <a:t>Anne</a:t>
          </a:r>
          <a:r>
            <a:rPr lang="pl-PL" dirty="0" smtClean="0"/>
            <a:t> </a:t>
          </a:r>
          <a:r>
            <a:rPr lang="pl-PL" dirty="0" err="1" smtClean="0"/>
            <a:t>Laing</a:t>
          </a:r>
          <a:endParaRPr lang="pl-PL" dirty="0" smtClean="0"/>
        </a:p>
        <a:p>
          <a:r>
            <a:rPr lang="pl-PL" dirty="0" smtClean="0"/>
            <a:t>Dyrektor szkoleń</a:t>
          </a:r>
          <a:endParaRPr lang="pl-PL" dirty="0"/>
        </a:p>
      </dgm:t>
    </dgm:pt>
    <dgm:pt modelId="{8FF5E23B-C8E6-479D-AA73-6CBBEEBA9886}" type="parTrans" cxnId="{F6E60824-FD3D-4177-93DF-673FEF267A6D}">
      <dgm:prSet/>
      <dgm:spPr/>
      <dgm:t>
        <a:bodyPr/>
        <a:lstStyle/>
        <a:p>
          <a:endParaRPr lang="pl-PL"/>
        </a:p>
      </dgm:t>
    </dgm:pt>
    <dgm:pt modelId="{32B96033-B34E-4903-8DE2-D2CBFB904700}" type="sibTrans" cxnId="{F6E60824-FD3D-4177-93DF-673FEF267A6D}">
      <dgm:prSet/>
      <dgm:spPr/>
      <dgm:t>
        <a:bodyPr/>
        <a:lstStyle/>
        <a:p>
          <a:endParaRPr lang="pl-PL"/>
        </a:p>
      </dgm:t>
    </dgm:pt>
    <dgm:pt modelId="{4E49AB76-5268-4C23-B482-0DAFB7707815}">
      <dgm:prSet/>
      <dgm:spPr/>
      <dgm:t>
        <a:bodyPr/>
        <a:lstStyle/>
        <a:p>
          <a:r>
            <a:rPr lang="pl-PL" dirty="0" smtClean="0"/>
            <a:t>James Miller</a:t>
          </a:r>
        </a:p>
        <a:p>
          <a:r>
            <a:rPr lang="pl-PL" dirty="0" smtClean="0"/>
            <a:t>Księgowy</a:t>
          </a:r>
          <a:endParaRPr lang="pl-PL" dirty="0"/>
        </a:p>
      </dgm:t>
    </dgm:pt>
    <dgm:pt modelId="{85203493-D1ED-4FE8-96B6-538722CF4A3D}" type="parTrans" cxnId="{68D90E0A-4496-492B-A1E7-263EB447A06C}">
      <dgm:prSet/>
      <dgm:spPr/>
      <dgm:t>
        <a:bodyPr/>
        <a:lstStyle/>
        <a:p>
          <a:endParaRPr lang="pl-PL"/>
        </a:p>
      </dgm:t>
    </dgm:pt>
    <dgm:pt modelId="{7D28D5BB-DB7B-419D-A57F-5E2BBF49BE37}" type="sibTrans" cxnId="{68D90E0A-4496-492B-A1E7-263EB447A06C}">
      <dgm:prSet/>
      <dgm:spPr/>
      <dgm:t>
        <a:bodyPr/>
        <a:lstStyle/>
        <a:p>
          <a:endParaRPr lang="pl-PL"/>
        </a:p>
      </dgm:t>
    </dgm:pt>
    <dgm:pt modelId="{0CFC8C5F-844F-4B0A-A6F6-12D110B6CB84}">
      <dgm:prSet/>
      <dgm:spPr/>
      <dgm:t>
        <a:bodyPr/>
        <a:lstStyle/>
        <a:p>
          <a:r>
            <a:rPr lang="pl-PL" dirty="0" smtClean="0"/>
            <a:t>Paula Jones</a:t>
          </a:r>
        </a:p>
        <a:p>
          <a:r>
            <a:rPr lang="pl-PL" dirty="0" smtClean="0"/>
            <a:t>Asystent dyrektora marketingu</a:t>
          </a:r>
          <a:endParaRPr lang="pl-PL" dirty="0"/>
        </a:p>
      </dgm:t>
    </dgm:pt>
    <dgm:pt modelId="{F043F73C-61D0-4EAF-A4F0-0D67DD538A01}" type="parTrans" cxnId="{7172C85D-0142-4CB4-9952-9C3B963BA5BA}">
      <dgm:prSet/>
      <dgm:spPr/>
      <dgm:t>
        <a:bodyPr/>
        <a:lstStyle/>
        <a:p>
          <a:endParaRPr lang="pl-PL"/>
        </a:p>
      </dgm:t>
    </dgm:pt>
    <dgm:pt modelId="{14FDDE11-B8B7-4449-81D5-68F2FB6D1FAA}" type="sibTrans" cxnId="{7172C85D-0142-4CB4-9952-9C3B963BA5BA}">
      <dgm:prSet/>
      <dgm:spPr/>
      <dgm:t>
        <a:bodyPr/>
        <a:lstStyle/>
        <a:p>
          <a:endParaRPr lang="pl-PL"/>
        </a:p>
      </dgm:t>
    </dgm:pt>
    <dgm:pt modelId="{13ACF24E-C44C-4D15-9FE5-FF31F257B702}">
      <dgm:prSet/>
      <dgm:spPr/>
      <dgm:t>
        <a:bodyPr/>
        <a:lstStyle/>
        <a:p>
          <a:r>
            <a:rPr lang="pl-PL" dirty="0" smtClean="0"/>
            <a:t>Joan </a:t>
          </a:r>
          <a:r>
            <a:rPr lang="pl-PL" dirty="0" err="1" smtClean="0"/>
            <a:t>Dillon</a:t>
          </a:r>
          <a:endParaRPr lang="pl-PL" dirty="0" smtClean="0"/>
        </a:p>
        <a:p>
          <a:r>
            <a:rPr lang="pl-PL" dirty="0" smtClean="0"/>
            <a:t>Asystent dyrektora szkoleń</a:t>
          </a:r>
          <a:endParaRPr lang="pl-PL" dirty="0"/>
        </a:p>
      </dgm:t>
    </dgm:pt>
    <dgm:pt modelId="{6298E795-F679-4D05-AEA1-47049EFE4742}" type="parTrans" cxnId="{8093E8C8-118B-4D8D-9AF6-9D8529F98292}">
      <dgm:prSet/>
      <dgm:spPr/>
      <dgm:t>
        <a:bodyPr/>
        <a:lstStyle/>
        <a:p>
          <a:endParaRPr lang="pl-PL"/>
        </a:p>
      </dgm:t>
    </dgm:pt>
    <dgm:pt modelId="{2553B787-60DD-4C6A-ADC3-7728880FA1ED}" type="sibTrans" cxnId="{8093E8C8-118B-4D8D-9AF6-9D8529F98292}">
      <dgm:prSet/>
      <dgm:spPr/>
      <dgm:t>
        <a:bodyPr/>
        <a:lstStyle/>
        <a:p>
          <a:endParaRPr lang="pl-PL"/>
        </a:p>
      </dgm:t>
    </dgm:pt>
    <dgm:pt modelId="{AF86E17B-B954-43BB-8B72-12F7EDE1BD1D}">
      <dgm:prSet/>
      <dgm:spPr/>
      <dgm:t>
        <a:bodyPr/>
        <a:lstStyle/>
        <a:p>
          <a:r>
            <a:rPr lang="pl-PL" dirty="0" smtClean="0"/>
            <a:t>Tomasz Ćwik</a:t>
          </a:r>
        </a:p>
        <a:p>
          <a:r>
            <a:rPr lang="pl-PL" dirty="0" smtClean="0"/>
            <a:t>Asystent księgowego</a:t>
          </a:r>
          <a:endParaRPr lang="pl-PL" dirty="0"/>
        </a:p>
      </dgm:t>
    </dgm:pt>
    <dgm:pt modelId="{C5B57E57-8EBC-4695-AE4E-13F95ED4EE4D}" type="parTrans" cxnId="{8BDAC0B8-8F75-47FF-A2DD-370BB3F28A96}">
      <dgm:prSet/>
      <dgm:spPr/>
      <dgm:t>
        <a:bodyPr/>
        <a:lstStyle/>
        <a:p>
          <a:endParaRPr lang="pl-PL"/>
        </a:p>
      </dgm:t>
    </dgm:pt>
    <dgm:pt modelId="{56BA32C5-9917-4B37-BBB9-8ADA2B2044B0}" type="sibTrans" cxnId="{8BDAC0B8-8F75-47FF-A2DD-370BB3F28A96}">
      <dgm:prSet/>
      <dgm:spPr/>
      <dgm:t>
        <a:bodyPr/>
        <a:lstStyle/>
        <a:p>
          <a:endParaRPr lang="pl-PL"/>
        </a:p>
      </dgm:t>
    </dgm:pt>
    <dgm:pt modelId="{EAE01CBB-798B-491D-BB60-E9F71C215B41}">
      <dgm:prSet/>
      <dgm:spPr/>
      <dgm:t>
        <a:bodyPr/>
        <a:lstStyle/>
        <a:p>
          <a:r>
            <a:rPr lang="pl-PL" dirty="0" smtClean="0"/>
            <a:t>Karen </a:t>
          </a:r>
          <a:r>
            <a:rPr lang="pl-PL" dirty="0" err="1" smtClean="0"/>
            <a:t>Dune</a:t>
          </a:r>
          <a:endParaRPr lang="pl-PL" dirty="0" smtClean="0"/>
        </a:p>
        <a:p>
          <a:r>
            <a:rPr lang="pl-PL" dirty="0" smtClean="0"/>
            <a:t>Asystent księgowego</a:t>
          </a:r>
          <a:endParaRPr lang="pl-PL" dirty="0"/>
        </a:p>
      </dgm:t>
    </dgm:pt>
    <dgm:pt modelId="{7E799562-C6B8-4E39-BFB3-2CF505997246}" type="parTrans" cxnId="{9A75BD17-02B1-4250-B0B8-011712787743}">
      <dgm:prSet/>
      <dgm:spPr/>
      <dgm:t>
        <a:bodyPr/>
        <a:lstStyle/>
        <a:p>
          <a:endParaRPr lang="pl-PL"/>
        </a:p>
      </dgm:t>
    </dgm:pt>
    <dgm:pt modelId="{6341CED5-7E9D-4CF0-8A94-6DE928E65242}" type="sibTrans" cxnId="{9A75BD17-02B1-4250-B0B8-011712787743}">
      <dgm:prSet/>
      <dgm:spPr/>
      <dgm:t>
        <a:bodyPr/>
        <a:lstStyle/>
        <a:p>
          <a:endParaRPr lang="pl-PL"/>
        </a:p>
      </dgm:t>
    </dgm:pt>
    <dgm:pt modelId="{8A64F698-906E-4867-B75F-54C5A213B435}" type="pres">
      <dgm:prSet presAssocID="{5E60AFEF-116F-4DAA-ABFE-5817437E37C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893793E0-33EC-443E-89DC-E6137404A5A3}" type="pres">
      <dgm:prSet presAssocID="{97AC58C1-AC7D-4A64-BFAF-241D5CCD7350}" presName="hierRoot1" presStyleCnt="0">
        <dgm:presLayoutVars>
          <dgm:hierBranch/>
        </dgm:presLayoutVars>
      </dgm:prSet>
      <dgm:spPr/>
    </dgm:pt>
    <dgm:pt modelId="{621FEFC0-5852-4CE5-8A5E-FDC0FE2653F0}" type="pres">
      <dgm:prSet presAssocID="{97AC58C1-AC7D-4A64-BFAF-241D5CCD7350}" presName="rootComposite1" presStyleCnt="0"/>
      <dgm:spPr/>
    </dgm:pt>
    <dgm:pt modelId="{B3169740-3072-47C1-BA85-790C34B28A0B}" type="pres">
      <dgm:prSet presAssocID="{97AC58C1-AC7D-4A64-BFAF-241D5CCD735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133677A1-8609-4478-AC8C-94A08053B410}" type="pres">
      <dgm:prSet presAssocID="{97AC58C1-AC7D-4A64-BFAF-241D5CCD7350}" presName="rootConnector1" presStyleLbl="node1" presStyleIdx="0" presStyleCnt="0"/>
      <dgm:spPr/>
      <dgm:t>
        <a:bodyPr/>
        <a:lstStyle/>
        <a:p>
          <a:endParaRPr lang="pl-PL"/>
        </a:p>
      </dgm:t>
    </dgm:pt>
    <dgm:pt modelId="{3CAD0588-902F-4907-887F-794486FED175}" type="pres">
      <dgm:prSet presAssocID="{97AC58C1-AC7D-4A64-BFAF-241D5CCD7350}" presName="hierChild2" presStyleCnt="0"/>
      <dgm:spPr/>
    </dgm:pt>
    <dgm:pt modelId="{3E4658A3-2251-4A84-8C23-B366FAD80667}" type="pres">
      <dgm:prSet presAssocID="{4561F5FD-46DB-4000-A953-9782BC5F8889}" presName="Name35" presStyleLbl="parChTrans1D2" presStyleIdx="0" presStyleCnt="3"/>
      <dgm:spPr/>
      <dgm:t>
        <a:bodyPr/>
        <a:lstStyle/>
        <a:p>
          <a:endParaRPr lang="pl-PL"/>
        </a:p>
      </dgm:t>
    </dgm:pt>
    <dgm:pt modelId="{5565C0A5-5026-4317-9EF4-CB40797DBDD8}" type="pres">
      <dgm:prSet presAssocID="{7728A6C0-274A-4F32-A21E-9B665FDFD070}" presName="hierRoot2" presStyleCnt="0">
        <dgm:presLayoutVars>
          <dgm:hierBranch/>
        </dgm:presLayoutVars>
      </dgm:prSet>
      <dgm:spPr/>
    </dgm:pt>
    <dgm:pt modelId="{33FCE048-8AEC-4B28-90E1-9E01D45CE7CC}" type="pres">
      <dgm:prSet presAssocID="{7728A6C0-274A-4F32-A21E-9B665FDFD070}" presName="rootComposite" presStyleCnt="0"/>
      <dgm:spPr/>
    </dgm:pt>
    <dgm:pt modelId="{DBD87663-D25B-4BB8-8D01-54C66D5BC395}" type="pres">
      <dgm:prSet presAssocID="{7728A6C0-274A-4F32-A21E-9B665FDFD070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3CB742E8-F5B7-435F-B376-1B091FD5CD45}" type="pres">
      <dgm:prSet presAssocID="{7728A6C0-274A-4F32-A21E-9B665FDFD070}" presName="rootConnector" presStyleLbl="node2" presStyleIdx="0" presStyleCnt="3"/>
      <dgm:spPr/>
      <dgm:t>
        <a:bodyPr/>
        <a:lstStyle/>
        <a:p>
          <a:endParaRPr lang="pl-PL"/>
        </a:p>
      </dgm:t>
    </dgm:pt>
    <dgm:pt modelId="{A653A963-0BE8-4E4D-A541-6CEE1C0DA40C}" type="pres">
      <dgm:prSet presAssocID="{7728A6C0-274A-4F32-A21E-9B665FDFD070}" presName="hierChild4" presStyleCnt="0"/>
      <dgm:spPr/>
    </dgm:pt>
    <dgm:pt modelId="{007EE73E-1BA8-4251-A7CB-9A322E48BA0C}" type="pres">
      <dgm:prSet presAssocID="{85203493-D1ED-4FE8-96B6-538722CF4A3D}" presName="Name35" presStyleLbl="parChTrans1D3" presStyleIdx="0" presStyleCnt="4"/>
      <dgm:spPr/>
      <dgm:t>
        <a:bodyPr/>
        <a:lstStyle/>
        <a:p>
          <a:endParaRPr lang="pl-PL"/>
        </a:p>
      </dgm:t>
    </dgm:pt>
    <dgm:pt modelId="{81C2F698-D4E0-49B1-A6F6-88D9FD227BB2}" type="pres">
      <dgm:prSet presAssocID="{4E49AB76-5268-4C23-B482-0DAFB7707815}" presName="hierRoot2" presStyleCnt="0">
        <dgm:presLayoutVars>
          <dgm:hierBranch/>
        </dgm:presLayoutVars>
      </dgm:prSet>
      <dgm:spPr/>
    </dgm:pt>
    <dgm:pt modelId="{27C3DCC8-A0B1-43CE-AAE9-78A307D22178}" type="pres">
      <dgm:prSet presAssocID="{4E49AB76-5268-4C23-B482-0DAFB7707815}" presName="rootComposite" presStyleCnt="0"/>
      <dgm:spPr/>
    </dgm:pt>
    <dgm:pt modelId="{0582EC2D-BDB7-40F0-ACFE-389FF06C9DBF}" type="pres">
      <dgm:prSet presAssocID="{4E49AB76-5268-4C23-B482-0DAFB7707815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0FF03DED-D2F1-4BD3-873D-C08675E7EF8F}" type="pres">
      <dgm:prSet presAssocID="{4E49AB76-5268-4C23-B482-0DAFB7707815}" presName="rootConnector" presStyleLbl="node3" presStyleIdx="0" presStyleCnt="4"/>
      <dgm:spPr/>
      <dgm:t>
        <a:bodyPr/>
        <a:lstStyle/>
        <a:p>
          <a:endParaRPr lang="pl-PL"/>
        </a:p>
      </dgm:t>
    </dgm:pt>
    <dgm:pt modelId="{112ABDD6-BF3E-49A5-932E-64E97E1A5618}" type="pres">
      <dgm:prSet presAssocID="{4E49AB76-5268-4C23-B482-0DAFB7707815}" presName="hierChild4" presStyleCnt="0"/>
      <dgm:spPr/>
    </dgm:pt>
    <dgm:pt modelId="{127F9132-7B41-44B7-88F5-228DF6568BDA}" type="pres">
      <dgm:prSet presAssocID="{4E49AB76-5268-4C23-B482-0DAFB7707815}" presName="hierChild5" presStyleCnt="0"/>
      <dgm:spPr/>
    </dgm:pt>
    <dgm:pt modelId="{4BDF2489-BAE4-4BF2-BFA4-0D920D9CEFC5}" type="pres">
      <dgm:prSet presAssocID="{7728A6C0-274A-4F32-A21E-9B665FDFD070}" presName="hierChild5" presStyleCnt="0"/>
      <dgm:spPr/>
    </dgm:pt>
    <dgm:pt modelId="{073D563A-6801-42AD-8668-63FF6CD67928}" type="pres">
      <dgm:prSet presAssocID="{796E5398-D42A-4861-9168-5D308E9099C5}" presName="Name35" presStyleLbl="parChTrans1D2" presStyleIdx="1" presStyleCnt="3"/>
      <dgm:spPr/>
      <dgm:t>
        <a:bodyPr/>
        <a:lstStyle/>
        <a:p>
          <a:endParaRPr lang="pl-PL"/>
        </a:p>
      </dgm:t>
    </dgm:pt>
    <dgm:pt modelId="{2D53AAE6-7B54-46D1-BD23-12CA3C08BB1E}" type="pres">
      <dgm:prSet presAssocID="{3585A615-576B-48BF-94C4-098662E70C5B}" presName="hierRoot2" presStyleCnt="0">
        <dgm:presLayoutVars>
          <dgm:hierBranch/>
        </dgm:presLayoutVars>
      </dgm:prSet>
      <dgm:spPr/>
    </dgm:pt>
    <dgm:pt modelId="{CCC0343A-80F5-447B-87F6-FBFAB49DDC60}" type="pres">
      <dgm:prSet presAssocID="{3585A615-576B-48BF-94C4-098662E70C5B}" presName="rootComposite" presStyleCnt="0"/>
      <dgm:spPr/>
    </dgm:pt>
    <dgm:pt modelId="{2540D428-29A9-489B-B390-62DAE49715C5}" type="pres">
      <dgm:prSet presAssocID="{3585A615-576B-48BF-94C4-098662E70C5B}" presName="rootText" presStyleLbl="node2" presStyleIdx="1" presStyleCnt="3" custScaleX="126636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72CCF91A-7283-41E8-81C5-0CBB7EF01DC4}" type="pres">
      <dgm:prSet presAssocID="{3585A615-576B-48BF-94C4-098662E70C5B}" presName="rootConnector" presStyleLbl="node2" presStyleIdx="1" presStyleCnt="3"/>
      <dgm:spPr/>
      <dgm:t>
        <a:bodyPr/>
        <a:lstStyle/>
        <a:p>
          <a:endParaRPr lang="pl-PL"/>
        </a:p>
      </dgm:t>
    </dgm:pt>
    <dgm:pt modelId="{BD0E85A3-9886-483E-9116-A2D904E1927B}" type="pres">
      <dgm:prSet presAssocID="{3585A615-576B-48BF-94C4-098662E70C5B}" presName="hierChild4" presStyleCnt="0"/>
      <dgm:spPr/>
    </dgm:pt>
    <dgm:pt modelId="{BA8C1C05-B476-4E89-AE00-85199672482C}" type="pres">
      <dgm:prSet presAssocID="{F043F73C-61D0-4EAF-A4F0-0D67DD538A01}" presName="Name35" presStyleLbl="parChTrans1D3" presStyleIdx="1" presStyleCnt="4"/>
      <dgm:spPr/>
      <dgm:t>
        <a:bodyPr/>
        <a:lstStyle/>
        <a:p>
          <a:endParaRPr lang="pl-PL"/>
        </a:p>
      </dgm:t>
    </dgm:pt>
    <dgm:pt modelId="{86F92067-55EF-457F-BC0A-A359E6B47405}" type="pres">
      <dgm:prSet presAssocID="{0CFC8C5F-844F-4B0A-A6F6-12D110B6CB84}" presName="hierRoot2" presStyleCnt="0">
        <dgm:presLayoutVars>
          <dgm:hierBranch/>
        </dgm:presLayoutVars>
      </dgm:prSet>
      <dgm:spPr/>
    </dgm:pt>
    <dgm:pt modelId="{04EDA16D-4CEC-4B5F-A49B-DBCCF56470AA}" type="pres">
      <dgm:prSet presAssocID="{0CFC8C5F-844F-4B0A-A6F6-12D110B6CB84}" presName="rootComposite" presStyleCnt="0"/>
      <dgm:spPr/>
    </dgm:pt>
    <dgm:pt modelId="{620C2638-B9C0-44BB-9DC8-8F53EEBC5E16}" type="pres">
      <dgm:prSet presAssocID="{0CFC8C5F-844F-4B0A-A6F6-12D110B6CB84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4532F338-152B-4BEF-8814-59AB985CD555}" type="pres">
      <dgm:prSet presAssocID="{0CFC8C5F-844F-4B0A-A6F6-12D110B6CB84}" presName="rootConnector" presStyleLbl="node3" presStyleIdx="1" presStyleCnt="4"/>
      <dgm:spPr/>
      <dgm:t>
        <a:bodyPr/>
        <a:lstStyle/>
        <a:p>
          <a:endParaRPr lang="pl-PL"/>
        </a:p>
      </dgm:t>
    </dgm:pt>
    <dgm:pt modelId="{DC9ED667-0682-45E9-936C-5D00427E34D1}" type="pres">
      <dgm:prSet presAssocID="{0CFC8C5F-844F-4B0A-A6F6-12D110B6CB84}" presName="hierChild4" presStyleCnt="0"/>
      <dgm:spPr/>
    </dgm:pt>
    <dgm:pt modelId="{526203CC-1FBA-4949-B048-8C1542C14BB6}" type="pres">
      <dgm:prSet presAssocID="{C5B57E57-8EBC-4695-AE4E-13F95ED4EE4D}" presName="Name35" presStyleLbl="parChTrans1D4" presStyleIdx="0" presStyleCnt="1"/>
      <dgm:spPr/>
      <dgm:t>
        <a:bodyPr/>
        <a:lstStyle/>
        <a:p>
          <a:endParaRPr lang="pl-PL"/>
        </a:p>
      </dgm:t>
    </dgm:pt>
    <dgm:pt modelId="{575FF8CD-1A56-40A3-8897-2D39E712F9A9}" type="pres">
      <dgm:prSet presAssocID="{AF86E17B-B954-43BB-8B72-12F7EDE1BD1D}" presName="hierRoot2" presStyleCnt="0">
        <dgm:presLayoutVars>
          <dgm:hierBranch val="init"/>
        </dgm:presLayoutVars>
      </dgm:prSet>
      <dgm:spPr/>
    </dgm:pt>
    <dgm:pt modelId="{AFFBE3F9-85CC-4D17-BD75-B9296C2A4D4A}" type="pres">
      <dgm:prSet presAssocID="{AF86E17B-B954-43BB-8B72-12F7EDE1BD1D}" presName="rootComposite" presStyleCnt="0"/>
      <dgm:spPr/>
    </dgm:pt>
    <dgm:pt modelId="{C7602322-3DC8-4D1B-B8F8-36E7F180781C}" type="pres">
      <dgm:prSet presAssocID="{AF86E17B-B954-43BB-8B72-12F7EDE1BD1D}" presName="rootText" presStyleLbl="node4" presStyleIdx="0" presStyleCnt="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98EB8DF0-DE73-456A-911A-7346DF17F3FD}" type="pres">
      <dgm:prSet presAssocID="{AF86E17B-B954-43BB-8B72-12F7EDE1BD1D}" presName="rootConnector" presStyleLbl="node4" presStyleIdx="0" presStyleCnt="1"/>
      <dgm:spPr/>
      <dgm:t>
        <a:bodyPr/>
        <a:lstStyle/>
        <a:p>
          <a:endParaRPr lang="pl-PL"/>
        </a:p>
      </dgm:t>
    </dgm:pt>
    <dgm:pt modelId="{AB2C43E4-B3A9-40D2-B8CC-AC0A13650EC7}" type="pres">
      <dgm:prSet presAssocID="{AF86E17B-B954-43BB-8B72-12F7EDE1BD1D}" presName="hierChild4" presStyleCnt="0"/>
      <dgm:spPr/>
    </dgm:pt>
    <dgm:pt modelId="{1027B55C-70CB-4372-8C1F-A4A92D39457C}" type="pres">
      <dgm:prSet presAssocID="{AF86E17B-B954-43BB-8B72-12F7EDE1BD1D}" presName="hierChild5" presStyleCnt="0"/>
      <dgm:spPr/>
    </dgm:pt>
    <dgm:pt modelId="{D8DB43F2-BB01-4E9C-9B40-15B844AE89D1}" type="pres">
      <dgm:prSet presAssocID="{0CFC8C5F-844F-4B0A-A6F6-12D110B6CB84}" presName="hierChild5" presStyleCnt="0"/>
      <dgm:spPr/>
    </dgm:pt>
    <dgm:pt modelId="{DDB0B5BC-1090-454F-9641-FE1E9E0ECBA5}" type="pres">
      <dgm:prSet presAssocID="{3585A615-576B-48BF-94C4-098662E70C5B}" presName="hierChild5" presStyleCnt="0"/>
      <dgm:spPr/>
    </dgm:pt>
    <dgm:pt modelId="{7C13D74B-0996-4AA7-A239-D65F3CECD5FC}" type="pres">
      <dgm:prSet presAssocID="{8FF5E23B-C8E6-479D-AA73-6CBBEEBA9886}" presName="Name35" presStyleLbl="parChTrans1D2" presStyleIdx="2" presStyleCnt="3"/>
      <dgm:spPr/>
      <dgm:t>
        <a:bodyPr/>
        <a:lstStyle/>
        <a:p>
          <a:endParaRPr lang="pl-PL"/>
        </a:p>
      </dgm:t>
    </dgm:pt>
    <dgm:pt modelId="{ACAAEA41-D95C-4127-B711-4E945B7A830B}" type="pres">
      <dgm:prSet presAssocID="{D28C524C-ACCC-4BD0-8A71-D80EB5A9F7CF}" presName="hierRoot2" presStyleCnt="0">
        <dgm:presLayoutVars>
          <dgm:hierBranch/>
        </dgm:presLayoutVars>
      </dgm:prSet>
      <dgm:spPr/>
    </dgm:pt>
    <dgm:pt modelId="{871FEF3E-B36C-4D01-96C3-A0D582A64800}" type="pres">
      <dgm:prSet presAssocID="{D28C524C-ACCC-4BD0-8A71-D80EB5A9F7CF}" presName="rootComposite" presStyleCnt="0"/>
      <dgm:spPr/>
    </dgm:pt>
    <dgm:pt modelId="{3104E7E0-FFC7-49B0-89F9-E315FAACB4CC}" type="pres">
      <dgm:prSet presAssocID="{D28C524C-ACCC-4BD0-8A71-D80EB5A9F7CF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1E761A23-669B-43D1-8610-FEC968A8F80B}" type="pres">
      <dgm:prSet presAssocID="{D28C524C-ACCC-4BD0-8A71-D80EB5A9F7CF}" presName="rootConnector" presStyleLbl="node2" presStyleIdx="2" presStyleCnt="3"/>
      <dgm:spPr/>
      <dgm:t>
        <a:bodyPr/>
        <a:lstStyle/>
        <a:p>
          <a:endParaRPr lang="pl-PL"/>
        </a:p>
      </dgm:t>
    </dgm:pt>
    <dgm:pt modelId="{C09DF7B5-F27C-49BE-89A9-271EED828786}" type="pres">
      <dgm:prSet presAssocID="{D28C524C-ACCC-4BD0-8A71-D80EB5A9F7CF}" presName="hierChild4" presStyleCnt="0"/>
      <dgm:spPr/>
    </dgm:pt>
    <dgm:pt modelId="{B09EA188-D8FE-4E64-A43F-4ED256CC6EE6}" type="pres">
      <dgm:prSet presAssocID="{6298E795-F679-4D05-AEA1-47049EFE4742}" presName="Name35" presStyleLbl="parChTrans1D3" presStyleIdx="2" presStyleCnt="4"/>
      <dgm:spPr/>
      <dgm:t>
        <a:bodyPr/>
        <a:lstStyle/>
        <a:p>
          <a:endParaRPr lang="pl-PL"/>
        </a:p>
      </dgm:t>
    </dgm:pt>
    <dgm:pt modelId="{8F5A090E-01E7-47E2-83BE-6E3D9BB55055}" type="pres">
      <dgm:prSet presAssocID="{13ACF24E-C44C-4D15-9FE5-FF31F257B702}" presName="hierRoot2" presStyleCnt="0">
        <dgm:presLayoutVars>
          <dgm:hierBranch val="init"/>
        </dgm:presLayoutVars>
      </dgm:prSet>
      <dgm:spPr/>
    </dgm:pt>
    <dgm:pt modelId="{F70B555B-0D73-4697-9C84-AEC321599E98}" type="pres">
      <dgm:prSet presAssocID="{13ACF24E-C44C-4D15-9FE5-FF31F257B702}" presName="rootComposite" presStyleCnt="0"/>
      <dgm:spPr/>
    </dgm:pt>
    <dgm:pt modelId="{58D47852-3803-4229-8BFC-28D4C4E8FFBF}" type="pres">
      <dgm:prSet presAssocID="{13ACF24E-C44C-4D15-9FE5-FF31F257B702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2405F773-D0CF-48F1-86C6-DE0031B58FAA}" type="pres">
      <dgm:prSet presAssocID="{13ACF24E-C44C-4D15-9FE5-FF31F257B702}" presName="rootConnector" presStyleLbl="node3" presStyleIdx="2" presStyleCnt="4"/>
      <dgm:spPr/>
      <dgm:t>
        <a:bodyPr/>
        <a:lstStyle/>
        <a:p>
          <a:endParaRPr lang="pl-PL"/>
        </a:p>
      </dgm:t>
    </dgm:pt>
    <dgm:pt modelId="{D6AD7A60-AACF-40F0-98FA-E2C47D4628F3}" type="pres">
      <dgm:prSet presAssocID="{13ACF24E-C44C-4D15-9FE5-FF31F257B702}" presName="hierChild4" presStyleCnt="0"/>
      <dgm:spPr/>
    </dgm:pt>
    <dgm:pt modelId="{2C2E405E-CF04-4D33-B4E5-3044FFB29E81}" type="pres">
      <dgm:prSet presAssocID="{13ACF24E-C44C-4D15-9FE5-FF31F257B702}" presName="hierChild5" presStyleCnt="0"/>
      <dgm:spPr/>
    </dgm:pt>
    <dgm:pt modelId="{81178C14-CEFE-4FC1-AF8F-E41B254387D5}" type="pres">
      <dgm:prSet presAssocID="{7E799562-C6B8-4E39-BFB3-2CF505997246}" presName="Name35" presStyleLbl="parChTrans1D3" presStyleIdx="3" presStyleCnt="4"/>
      <dgm:spPr/>
    </dgm:pt>
    <dgm:pt modelId="{D5019D73-8721-4F60-9DE2-FD6DB4B8A07C}" type="pres">
      <dgm:prSet presAssocID="{EAE01CBB-798B-491D-BB60-E9F71C215B41}" presName="hierRoot2" presStyleCnt="0">
        <dgm:presLayoutVars>
          <dgm:hierBranch val="init"/>
        </dgm:presLayoutVars>
      </dgm:prSet>
      <dgm:spPr/>
    </dgm:pt>
    <dgm:pt modelId="{251C8584-5FED-40BB-846B-D7A110656EB6}" type="pres">
      <dgm:prSet presAssocID="{EAE01CBB-798B-491D-BB60-E9F71C215B41}" presName="rootComposite" presStyleCnt="0"/>
      <dgm:spPr/>
    </dgm:pt>
    <dgm:pt modelId="{D2778CA7-DE69-42A6-8852-23BDD1484A6D}" type="pres">
      <dgm:prSet presAssocID="{EAE01CBB-798B-491D-BB60-E9F71C215B41}" presName="rootText" presStyleLbl="node3" presStyleIdx="3" presStyleCnt="4">
        <dgm:presLayoutVars>
          <dgm:chPref val="3"/>
        </dgm:presLayoutVars>
      </dgm:prSet>
      <dgm:spPr/>
    </dgm:pt>
    <dgm:pt modelId="{17575EBC-6B5F-420E-85A0-833600086AFD}" type="pres">
      <dgm:prSet presAssocID="{EAE01CBB-798B-491D-BB60-E9F71C215B41}" presName="rootConnector" presStyleLbl="node3" presStyleIdx="3" presStyleCnt="4"/>
      <dgm:spPr/>
    </dgm:pt>
    <dgm:pt modelId="{9DD4FBA7-19B4-4722-84E0-8A4517F15A1E}" type="pres">
      <dgm:prSet presAssocID="{EAE01CBB-798B-491D-BB60-E9F71C215B41}" presName="hierChild4" presStyleCnt="0"/>
      <dgm:spPr/>
    </dgm:pt>
    <dgm:pt modelId="{79DCC9AF-1501-4F94-A1A5-4F8B7B77C8E9}" type="pres">
      <dgm:prSet presAssocID="{EAE01CBB-798B-491D-BB60-E9F71C215B41}" presName="hierChild5" presStyleCnt="0"/>
      <dgm:spPr/>
    </dgm:pt>
    <dgm:pt modelId="{4FF20080-8FC1-4183-9E33-E88AD1A109DC}" type="pres">
      <dgm:prSet presAssocID="{D28C524C-ACCC-4BD0-8A71-D80EB5A9F7CF}" presName="hierChild5" presStyleCnt="0"/>
      <dgm:spPr/>
    </dgm:pt>
    <dgm:pt modelId="{EDD7F8E2-62CB-439E-B3BD-CD16053A820D}" type="pres">
      <dgm:prSet presAssocID="{97AC58C1-AC7D-4A64-BFAF-241D5CCD7350}" presName="hierChild3" presStyleCnt="0"/>
      <dgm:spPr/>
    </dgm:pt>
  </dgm:ptLst>
  <dgm:cxnLst>
    <dgm:cxn modelId="{02C7649E-4B51-43DD-8E53-B8850BC61B0D}" type="presOf" srcId="{AF86E17B-B954-43BB-8B72-12F7EDE1BD1D}" destId="{98EB8DF0-DE73-456A-911A-7346DF17F3FD}" srcOrd="1" destOrd="0" presId="urn:microsoft.com/office/officeart/2005/8/layout/orgChart1"/>
    <dgm:cxn modelId="{929D99F5-30D5-4B24-90BE-03B98D9E6B28}" type="presOf" srcId="{EAE01CBB-798B-491D-BB60-E9F71C215B41}" destId="{D2778CA7-DE69-42A6-8852-23BDD1484A6D}" srcOrd="0" destOrd="0" presId="urn:microsoft.com/office/officeart/2005/8/layout/orgChart1"/>
    <dgm:cxn modelId="{D163984A-68C3-4402-8223-0B5E2914A7B9}" type="presOf" srcId="{13ACF24E-C44C-4D15-9FE5-FF31F257B702}" destId="{2405F773-D0CF-48F1-86C6-DE0031B58FAA}" srcOrd="1" destOrd="0" presId="urn:microsoft.com/office/officeart/2005/8/layout/orgChart1"/>
    <dgm:cxn modelId="{15540FDC-5E5E-42D5-845F-10497F0CA9D4}" type="presOf" srcId="{8FF5E23B-C8E6-479D-AA73-6CBBEEBA9886}" destId="{7C13D74B-0996-4AA7-A239-D65F3CECD5FC}" srcOrd="0" destOrd="0" presId="urn:microsoft.com/office/officeart/2005/8/layout/orgChart1"/>
    <dgm:cxn modelId="{BC4107A2-7945-4988-B6E2-42BCA3DED255}" type="presOf" srcId="{F043F73C-61D0-4EAF-A4F0-0D67DD538A01}" destId="{BA8C1C05-B476-4E89-AE00-85199672482C}" srcOrd="0" destOrd="0" presId="urn:microsoft.com/office/officeart/2005/8/layout/orgChart1"/>
    <dgm:cxn modelId="{D99EFA56-30C2-477D-B4B4-C3A35D997371}" srcId="{97AC58C1-AC7D-4A64-BFAF-241D5CCD7350}" destId="{7728A6C0-274A-4F32-A21E-9B665FDFD070}" srcOrd="0" destOrd="0" parTransId="{4561F5FD-46DB-4000-A953-9782BC5F8889}" sibTransId="{96A3D184-9A3A-48CC-B989-C249CF9FDE73}"/>
    <dgm:cxn modelId="{9A75BD17-02B1-4250-B0B8-011712787743}" srcId="{D28C524C-ACCC-4BD0-8A71-D80EB5A9F7CF}" destId="{EAE01CBB-798B-491D-BB60-E9F71C215B41}" srcOrd="1" destOrd="0" parTransId="{7E799562-C6B8-4E39-BFB3-2CF505997246}" sibTransId="{6341CED5-7E9D-4CF0-8A94-6DE928E65242}"/>
    <dgm:cxn modelId="{68D90E0A-4496-492B-A1E7-263EB447A06C}" srcId="{7728A6C0-274A-4F32-A21E-9B665FDFD070}" destId="{4E49AB76-5268-4C23-B482-0DAFB7707815}" srcOrd="0" destOrd="0" parTransId="{85203493-D1ED-4FE8-96B6-538722CF4A3D}" sibTransId="{7D28D5BB-DB7B-419D-A57F-5E2BBF49BE37}"/>
    <dgm:cxn modelId="{7FE6498A-CE40-4AD1-84F8-C741E38A0B97}" type="presOf" srcId="{0CFC8C5F-844F-4B0A-A6F6-12D110B6CB84}" destId="{4532F338-152B-4BEF-8814-59AB985CD555}" srcOrd="1" destOrd="0" presId="urn:microsoft.com/office/officeart/2005/8/layout/orgChart1"/>
    <dgm:cxn modelId="{7172C85D-0142-4CB4-9952-9C3B963BA5BA}" srcId="{3585A615-576B-48BF-94C4-098662E70C5B}" destId="{0CFC8C5F-844F-4B0A-A6F6-12D110B6CB84}" srcOrd="0" destOrd="0" parTransId="{F043F73C-61D0-4EAF-A4F0-0D67DD538A01}" sibTransId="{14FDDE11-B8B7-4449-81D5-68F2FB6D1FAA}"/>
    <dgm:cxn modelId="{65126BBE-63F0-41D1-BE8C-313F5CE909BB}" type="presOf" srcId="{97AC58C1-AC7D-4A64-BFAF-241D5CCD7350}" destId="{B3169740-3072-47C1-BA85-790C34B28A0B}" srcOrd="0" destOrd="0" presId="urn:microsoft.com/office/officeart/2005/8/layout/orgChart1"/>
    <dgm:cxn modelId="{3443B794-33A7-4300-9AB5-EC40FE47CF72}" type="presOf" srcId="{EAE01CBB-798B-491D-BB60-E9F71C215B41}" destId="{17575EBC-6B5F-420E-85A0-833600086AFD}" srcOrd="1" destOrd="0" presId="urn:microsoft.com/office/officeart/2005/8/layout/orgChart1"/>
    <dgm:cxn modelId="{7B476FC1-A561-42E0-95BF-7D4534DEC3D3}" type="presOf" srcId="{D28C524C-ACCC-4BD0-8A71-D80EB5A9F7CF}" destId="{1E761A23-669B-43D1-8610-FEC968A8F80B}" srcOrd="1" destOrd="0" presId="urn:microsoft.com/office/officeart/2005/8/layout/orgChart1"/>
    <dgm:cxn modelId="{AF750D4C-F584-4EA8-8286-318C337D10E5}" type="presOf" srcId="{C5B57E57-8EBC-4695-AE4E-13F95ED4EE4D}" destId="{526203CC-1FBA-4949-B048-8C1542C14BB6}" srcOrd="0" destOrd="0" presId="urn:microsoft.com/office/officeart/2005/8/layout/orgChart1"/>
    <dgm:cxn modelId="{384569FC-3CD9-4684-87CA-7520B8F30DDA}" type="presOf" srcId="{0CFC8C5F-844F-4B0A-A6F6-12D110B6CB84}" destId="{620C2638-B9C0-44BB-9DC8-8F53EEBC5E16}" srcOrd="0" destOrd="0" presId="urn:microsoft.com/office/officeart/2005/8/layout/orgChart1"/>
    <dgm:cxn modelId="{CEEA20FB-A281-4C7E-887A-08BC50FF22B3}" type="presOf" srcId="{796E5398-D42A-4861-9168-5D308E9099C5}" destId="{073D563A-6801-42AD-8668-63FF6CD67928}" srcOrd="0" destOrd="0" presId="urn:microsoft.com/office/officeart/2005/8/layout/orgChart1"/>
    <dgm:cxn modelId="{BD5A7CBE-1067-4DE8-B778-6C51A69DB764}" type="presOf" srcId="{7728A6C0-274A-4F32-A21E-9B665FDFD070}" destId="{3CB742E8-F5B7-435F-B376-1B091FD5CD45}" srcOrd="1" destOrd="0" presId="urn:microsoft.com/office/officeart/2005/8/layout/orgChart1"/>
    <dgm:cxn modelId="{5A2D3AD8-8A3D-4F43-927C-C225C901B8B4}" srcId="{97AC58C1-AC7D-4A64-BFAF-241D5CCD7350}" destId="{3585A615-576B-48BF-94C4-098662E70C5B}" srcOrd="1" destOrd="0" parTransId="{796E5398-D42A-4861-9168-5D308E9099C5}" sibTransId="{A267CD79-FD7A-4D0E-A74C-C090A63CF79D}"/>
    <dgm:cxn modelId="{03FA4DE2-0FEB-400C-9606-29A09BC5B780}" type="presOf" srcId="{5E60AFEF-116F-4DAA-ABFE-5817437E37CA}" destId="{8A64F698-906E-4867-B75F-54C5A213B435}" srcOrd="0" destOrd="0" presId="urn:microsoft.com/office/officeart/2005/8/layout/orgChart1"/>
    <dgm:cxn modelId="{30FDC4B3-D54C-44B9-BBE0-5A5524DE58B4}" type="presOf" srcId="{4E49AB76-5268-4C23-B482-0DAFB7707815}" destId="{0582EC2D-BDB7-40F0-ACFE-389FF06C9DBF}" srcOrd="0" destOrd="0" presId="urn:microsoft.com/office/officeart/2005/8/layout/orgChart1"/>
    <dgm:cxn modelId="{7A011FCD-553E-4300-BF4C-4EBAA8081E30}" type="presOf" srcId="{7728A6C0-274A-4F32-A21E-9B665FDFD070}" destId="{DBD87663-D25B-4BB8-8D01-54C66D5BC395}" srcOrd="0" destOrd="0" presId="urn:microsoft.com/office/officeart/2005/8/layout/orgChart1"/>
    <dgm:cxn modelId="{8093E8C8-118B-4D8D-9AF6-9D8529F98292}" srcId="{D28C524C-ACCC-4BD0-8A71-D80EB5A9F7CF}" destId="{13ACF24E-C44C-4D15-9FE5-FF31F257B702}" srcOrd="0" destOrd="0" parTransId="{6298E795-F679-4D05-AEA1-47049EFE4742}" sibTransId="{2553B787-60DD-4C6A-ADC3-7728880FA1ED}"/>
    <dgm:cxn modelId="{BD1E4082-3603-4572-8E6B-51924FC841EA}" type="presOf" srcId="{85203493-D1ED-4FE8-96B6-538722CF4A3D}" destId="{007EE73E-1BA8-4251-A7CB-9A322E48BA0C}" srcOrd="0" destOrd="0" presId="urn:microsoft.com/office/officeart/2005/8/layout/orgChart1"/>
    <dgm:cxn modelId="{850AC978-8BD1-4AEE-9DEE-28E9A55E5011}" type="presOf" srcId="{D28C524C-ACCC-4BD0-8A71-D80EB5A9F7CF}" destId="{3104E7E0-FFC7-49B0-89F9-E315FAACB4CC}" srcOrd="0" destOrd="0" presId="urn:microsoft.com/office/officeart/2005/8/layout/orgChart1"/>
    <dgm:cxn modelId="{A0536ACE-5CD6-4A0E-ABD9-8366AB820E87}" type="presOf" srcId="{6298E795-F679-4D05-AEA1-47049EFE4742}" destId="{B09EA188-D8FE-4E64-A43F-4ED256CC6EE6}" srcOrd="0" destOrd="0" presId="urn:microsoft.com/office/officeart/2005/8/layout/orgChart1"/>
    <dgm:cxn modelId="{F918AD78-0F2C-445B-80D9-AB884D3ACFA1}" type="presOf" srcId="{7E799562-C6B8-4E39-BFB3-2CF505997246}" destId="{81178C14-CEFE-4FC1-AF8F-E41B254387D5}" srcOrd="0" destOrd="0" presId="urn:microsoft.com/office/officeart/2005/8/layout/orgChart1"/>
    <dgm:cxn modelId="{C64B9739-57A1-445A-B0E9-F67D32597D76}" srcId="{5E60AFEF-116F-4DAA-ABFE-5817437E37CA}" destId="{97AC58C1-AC7D-4A64-BFAF-241D5CCD7350}" srcOrd="0" destOrd="0" parTransId="{CC18FF49-F540-4717-B86E-44515E1062B6}" sibTransId="{4990BC36-43B2-4EDF-AD99-50C88024BE66}"/>
    <dgm:cxn modelId="{CB710D8A-285D-4966-9B41-5B184ACFC2D1}" type="presOf" srcId="{3585A615-576B-48BF-94C4-098662E70C5B}" destId="{72CCF91A-7283-41E8-81C5-0CBB7EF01DC4}" srcOrd="1" destOrd="0" presId="urn:microsoft.com/office/officeart/2005/8/layout/orgChart1"/>
    <dgm:cxn modelId="{F2E2D226-177D-4AB7-BE10-B9A1159B9890}" type="presOf" srcId="{4561F5FD-46DB-4000-A953-9782BC5F8889}" destId="{3E4658A3-2251-4A84-8C23-B366FAD80667}" srcOrd="0" destOrd="0" presId="urn:microsoft.com/office/officeart/2005/8/layout/orgChart1"/>
    <dgm:cxn modelId="{B69DD130-B204-45E7-9CB4-4DA5CC4D2B79}" type="presOf" srcId="{4E49AB76-5268-4C23-B482-0DAFB7707815}" destId="{0FF03DED-D2F1-4BD3-873D-C08675E7EF8F}" srcOrd="1" destOrd="0" presId="urn:microsoft.com/office/officeart/2005/8/layout/orgChart1"/>
    <dgm:cxn modelId="{AE80830D-93AF-4C92-9198-343DD80283B1}" type="presOf" srcId="{3585A615-576B-48BF-94C4-098662E70C5B}" destId="{2540D428-29A9-489B-B390-62DAE49715C5}" srcOrd="0" destOrd="0" presId="urn:microsoft.com/office/officeart/2005/8/layout/orgChart1"/>
    <dgm:cxn modelId="{2204804F-D121-4AF9-ACF8-D22CD9528A72}" type="presOf" srcId="{13ACF24E-C44C-4D15-9FE5-FF31F257B702}" destId="{58D47852-3803-4229-8BFC-28D4C4E8FFBF}" srcOrd="0" destOrd="0" presId="urn:microsoft.com/office/officeart/2005/8/layout/orgChart1"/>
    <dgm:cxn modelId="{6EA35562-2444-4B94-90BC-4ECE66A2B2A0}" type="presOf" srcId="{97AC58C1-AC7D-4A64-BFAF-241D5CCD7350}" destId="{133677A1-8609-4478-AC8C-94A08053B410}" srcOrd="1" destOrd="0" presId="urn:microsoft.com/office/officeart/2005/8/layout/orgChart1"/>
    <dgm:cxn modelId="{50773102-6041-46D8-95E3-31CBEC550174}" type="presOf" srcId="{AF86E17B-B954-43BB-8B72-12F7EDE1BD1D}" destId="{C7602322-3DC8-4D1B-B8F8-36E7F180781C}" srcOrd="0" destOrd="0" presId="urn:microsoft.com/office/officeart/2005/8/layout/orgChart1"/>
    <dgm:cxn modelId="{8BDAC0B8-8F75-47FF-A2DD-370BB3F28A96}" srcId="{0CFC8C5F-844F-4B0A-A6F6-12D110B6CB84}" destId="{AF86E17B-B954-43BB-8B72-12F7EDE1BD1D}" srcOrd="0" destOrd="0" parTransId="{C5B57E57-8EBC-4695-AE4E-13F95ED4EE4D}" sibTransId="{56BA32C5-9917-4B37-BBB9-8ADA2B2044B0}"/>
    <dgm:cxn modelId="{F6E60824-FD3D-4177-93DF-673FEF267A6D}" srcId="{97AC58C1-AC7D-4A64-BFAF-241D5CCD7350}" destId="{D28C524C-ACCC-4BD0-8A71-D80EB5A9F7CF}" srcOrd="2" destOrd="0" parTransId="{8FF5E23B-C8E6-479D-AA73-6CBBEEBA9886}" sibTransId="{32B96033-B34E-4903-8DE2-D2CBFB904700}"/>
    <dgm:cxn modelId="{743A27B1-79E7-46A4-8EB4-77D57840CE30}" type="presParOf" srcId="{8A64F698-906E-4867-B75F-54C5A213B435}" destId="{893793E0-33EC-443E-89DC-E6137404A5A3}" srcOrd="0" destOrd="0" presId="urn:microsoft.com/office/officeart/2005/8/layout/orgChart1"/>
    <dgm:cxn modelId="{D9019B34-58C0-418E-B4A3-FF171B3D8599}" type="presParOf" srcId="{893793E0-33EC-443E-89DC-E6137404A5A3}" destId="{621FEFC0-5852-4CE5-8A5E-FDC0FE2653F0}" srcOrd="0" destOrd="0" presId="urn:microsoft.com/office/officeart/2005/8/layout/orgChart1"/>
    <dgm:cxn modelId="{577BF850-A533-4542-871C-95591B82049F}" type="presParOf" srcId="{621FEFC0-5852-4CE5-8A5E-FDC0FE2653F0}" destId="{B3169740-3072-47C1-BA85-790C34B28A0B}" srcOrd="0" destOrd="0" presId="urn:microsoft.com/office/officeart/2005/8/layout/orgChart1"/>
    <dgm:cxn modelId="{761BEFB0-A17B-4781-B861-3D197794E093}" type="presParOf" srcId="{621FEFC0-5852-4CE5-8A5E-FDC0FE2653F0}" destId="{133677A1-8609-4478-AC8C-94A08053B410}" srcOrd="1" destOrd="0" presId="urn:microsoft.com/office/officeart/2005/8/layout/orgChart1"/>
    <dgm:cxn modelId="{B6B04487-F6FE-4B52-913D-953A66BA6B7C}" type="presParOf" srcId="{893793E0-33EC-443E-89DC-E6137404A5A3}" destId="{3CAD0588-902F-4907-887F-794486FED175}" srcOrd="1" destOrd="0" presId="urn:microsoft.com/office/officeart/2005/8/layout/orgChart1"/>
    <dgm:cxn modelId="{F3DFB4AF-8C9A-4DE2-8A34-8F3E35E48EC6}" type="presParOf" srcId="{3CAD0588-902F-4907-887F-794486FED175}" destId="{3E4658A3-2251-4A84-8C23-B366FAD80667}" srcOrd="0" destOrd="0" presId="urn:microsoft.com/office/officeart/2005/8/layout/orgChart1"/>
    <dgm:cxn modelId="{45D688B6-4371-4278-86DA-484FCA6192CF}" type="presParOf" srcId="{3CAD0588-902F-4907-887F-794486FED175}" destId="{5565C0A5-5026-4317-9EF4-CB40797DBDD8}" srcOrd="1" destOrd="0" presId="urn:microsoft.com/office/officeart/2005/8/layout/orgChart1"/>
    <dgm:cxn modelId="{D58DEA67-A154-43CB-9F41-FA28C480F655}" type="presParOf" srcId="{5565C0A5-5026-4317-9EF4-CB40797DBDD8}" destId="{33FCE048-8AEC-4B28-90E1-9E01D45CE7CC}" srcOrd="0" destOrd="0" presId="urn:microsoft.com/office/officeart/2005/8/layout/orgChart1"/>
    <dgm:cxn modelId="{4A309E82-8AE0-40FF-8974-BA692C72D006}" type="presParOf" srcId="{33FCE048-8AEC-4B28-90E1-9E01D45CE7CC}" destId="{DBD87663-D25B-4BB8-8D01-54C66D5BC395}" srcOrd="0" destOrd="0" presId="urn:microsoft.com/office/officeart/2005/8/layout/orgChart1"/>
    <dgm:cxn modelId="{C67EC6A7-4B78-418C-AA21-357CA67916C0}" type="presParOf" srcId="{33FCE048-8AEC-4B28-90E1-9E01D45CE7CC}" destId="{3CB742E8-F5B7-435F-B376-1B091FD5CD45}" srcOrd="1" destOrd="0" presId="urn:microsoft.com/office/officeart/2005/8/layout/orgChart1"/>
    <dgm:cxn modelId="{953E7FA1-CFE5-4F46-8463-0C4B9DB5088D}" type="presParOf" srcId="{5565C0A5-5026-4317-9EF4-CB40797DBDD8}" destId="{A653A963-0BE8-4E4D-A541-6CEE1C0DA40C}" srcOrd="1" destOrd="0" presId="urn:microsoft.com/office/officeart/2005/8/layout/orgChart1"/>
    <dgm:cxn modelId="{83132F38-65E2-4C6D-AFD2-15427BE913BD}" type="presParOf" srcId="{A653A963-0BE8-4E4D-A541-6CEE1C0DA40C}" destId="{007EE73E-1BA8-4251-A7CB-9A322E48BA0C}" srcOrd="0" destOrd="0" presId="urn:microsoft.com/office/officeart/2005/8/layout/orgChart1"/>
    <dgm:cxn modelId="{291ADE87-008A-4151-8C14-A14197885077}" type="presParOf" srcId="{A653A963-0BE8-4E4D-A541-6CEE1C0DA40C}" destId="{81C2F698-D4E0-49B1-A6F6-88D9FD227BB2}" srcOrd="1" destOrd="0" presId="urn:microsoft.com/office/officeart/2005/8/layout/orgChart1"/>
    <dgm:cxn modelId="{3793C10C-8198-461A-B56A-ACCDA2EEF39F}" type="presParOf" srcId="{81C2F698-D4E0-49B1-A6F6-88D9FD227BB2}" destId="{27C3DCC8-A0B1-43CE-AAE9-78A307D22178}" srcOrd="0" destOrd="0" presId="urn:microsoft.com/office/officeart/2005/8/layout/orgChart1"/>
    <dgm:cxn modelId="{E543FBE5-F04D-4A93-8508-8FDC1FB79630}" type="presParOf" srcId="{27C3DCC8-A0B1-43CE-AAE9-78A307D22178}" destId="{0582EC2D-BDB7-40F0-ACFE-389FF06C9DBF}" srcOrd="0" destOrd="0" presId="urn:microsoft.com/office/officeart/2005/8/layout/orgChart1"/>
    <dgm:cxn modelId="{424B0A72-4FEB-4FC9-B1F8-79943D7BF08A}" type="presParOf" srcId="{27C3DCC8-A0B1-43CE-AAE9-78A307D22178}" destId="{0FF03DED-D2F1-4BD3-873D-C08675E7EF8F}" srcOrd="1" destOrd="0" presId="urn:microsoft.com/office/officeart/2005/8/layout/orgChart1"/>
    <dgm:cxn modelId="{BF7C29D4-259F-49F3-A36B-5DEEFA932173}" type="presParOf" srcId="{81C2F698-D4E0-49B1-A6F6-88D9FD227BB2}" destId="{112ABDD6-BF3E-49A5-932E-64E97E1A5618}" srcOrd="1" destOrd="0" presId="urn:microsoft.com/office/officeart/2005/8/layout/orgChart1"/>
    <dgm:cxn modelId="{FC7D845D-B0FF-4A10-8107-A191C658EF0B}" type="presParOf" srcId="{81C2F698-D4E0-49B1-A6F6-88D9FD227BB2}" destId="{127F9132-7B41-44B7-88F5-228DF6568BDA}" srcOrd="2" destOrd="0" presId="urn:microsoft.com/office/officeart/2005/8/layout/orgChart1"/>
    <dgm:cxn modelId="{91BDD2AC-5693-476C-9987-92C0659310C0}" type="presParOf" srcId="{5565C0A5-5026-4317-9EF4-CB40797DBDD8}" destId="{4BDF2489-BAE4-4BF2-BFA4-0D920D9CEFC5}" srcOrd="2" destOrd="0" presId="urn:microsoft.com/office/officeart/2005/8/layout/orgChart1"/>
    <dgm:cxn modelId="{DDDB8B17-068D-44C6-8AEA-DDB5D64EAEDD}" type="presParOf" srcId="{3CAD0588-902F-4907-887F-794486FED175}" destId="{073D563A-6801-42AD-8668-63FF6CD67928}" srcOrd="2" destOrd="0" presId="urn:microsoft.com/office/officeart/2005/8/layout/orgChart1"/>
    <dgm:cxn modelId="{995278D9-C9F4-426D-8FC0-18CB687B2A77}" type="presParOf" srcId="{3CAD0588-902F-4907-887F-794486FED175}" destId="{2D53AAE6-7B54-46D1-BD23-12CA3C08BB1E}" srcOrd="3" destOrd="0" presId="urn:microsoft.com/office/officeart/2005/8/layout/orgChart1"/>
    <dgm:cxn modelId="{75A36BBF-D7D8-4550-B00D-FD89EDBE8557}" type="presParOf" srcId="{2D53AAE6-7B54-46D1-BD23-12CA3C08BB1E}" destId="{CCC0343A-80F5-447B-87F6-FBFAB49DDC60}" srcOrd="0" destOrd="0" presId="urn:microsoft.com/office/officeart/2005/8/layout/orgChart1"/>
    <dgm:cxn modelId="{D79A9310-D1E2-4C44-BEF9-DBBB8E1DB01C}" type="presParOf" srcId="{CCC0343A-80F5-447B-87F6-FBFAB49DDC60}" destId="{2540D428-29A9-489B-B390-62DAE49715C5}" srcOrd="0" destOrd="0" presId="urn:microsoft.com/office/officeart/2005/8/layout/orgChart1"/>
    <dgm:cxn modelId="{95C47313-2879-4020-B2AD-456540B2336E}" type="presParOf" srcId="{CCC0343A-80F5-447B-87F6-FBFAB49DDC60}" destId="{72CCF91A-7283-41E8-81C5-0CBB7EF01DC4}" srcOrd="1" destOrd="0" presId="urn:microsoft.com/office/officeart/2005/8/layout/orgChart1"/>
    <dgm:cxn modelId="{795B5C1F-60CB-45D3-9DDB-A549F93AA334}" type="presParOf" srcId="{2D53AAE6-7B54-46D1-BD23-12CA3C08BB1E}" destId="{BD0E85A3-9886-483E-9116-A2D904E1927B}" srcOrd="1" destOrd="0" presId="urn:microsoft.com/office/officeart/2005/8/layout/orgChart1"/>
    <dgm:cxn modelId="{4F5CB0E9-464C-4563-9E9C-DAFBE0A92FD0}" type="presParOf" srcId="{BD0E85A3-9886-483E-9116-A2D904E1927B}" destId="{BA8C1C05-B476-4E89-AE00-85199672482C}" srcOrd="0" destOrd="0" presId="urn:microsoft.com/office/officeart/2005/8/layout/orgChart1"/>
    <dgm:cxn modelId="{3CE42531-B62E-4F4C-AEC1-CBC4501992F3}" type="presParOf" srcId="{BD0E85A3-9886-483E-9116-A2D904E1927B}" destId="{86F92067-55EF-457F-BC0A-A359E6B47405}" srcOrd="1" destOrd="0" presId="urn:microsoft.com/office/officeart/2005/8/layout/orgChart1"/>
    <dgm:cxn modelId="{A0C733D3-3A74-499C-A42D-355F7A773F95}" type="presParOf" srcId="{86F92067-55EF-457F-BC0A-A359E6B47405}" destId="{04EDA16D-4CEC-4B5F-A49B-DBCCF56470AA}" srcOrd="0" destOrd="0" presId="urn:microsoft.com/office/officeart/2005/8/layout/orgChart1"/>
    <dgm:cxn modelId="{938CB430-2947-403F-9BFB-944E87BA6680}" type="presParOf" srcId="{04EDA16D-4CEC-4B5F-A49B-DBCCF56470AA}" destId="{620C2638-B9C0-44BB-9DC8-8F53EEBC5E16}" srcOrd="0" destOrd="0" presId="urn:microsoft.com/office/officeart/2005/8/layout/orgChart1"/>
    <dgm:cxn modelId="{29098A02-0C85-4DAA-848D-72A6B1BC2C66}" type="presParOf" srcId="{04EDA16D-4CEC-4B5F-A49B-DBCCF56470AA}" destId="{4532F338-152B-4BEF-8814-59AB985CD555}" srcOrd="1" destOrd="0" presId="urn:microsoft.com/office/officeart/2005/8/layout/orgChart1"/>
    <dgm:cxn modelId="{8C9A210C-6B54-44CC-8C77-5467A7E2E39D}" type="presParOf" srcId="{86F92067-55EF-457F-BC0A-A359E6B47405}" destId="{DC9ED667-0682-45E9-936C-5D00427E34D1}" srcOrd="1" destOrd="0" presId="urn:microsoft.com/office/officeart/2005/8/layout/orgChart1"/>
    <dgm:cxn modelId="{5DBF8CB5-2492-4F76-84A6-C7B1605E8C73}" type="presParOf" srcId="{DC9ED667-0682-45E9-936C-5D00427E34D1}" destId="{526203CC-1FBA-4949-B048-8C1542C14BB6}" srcOrd="0" destOrd="0" presId="urn:microsoft.com/office/officeart/2005/8/layout/orgChart1"/>
    <dgm:cxn modelId="{438F11B9-F19E-4914-AA26-6A86844FA5E3}" type="presParOf" srcId="{DC9ED667-0682-45E9-936C-5D00427E34D1}" destId="{575FF8CD-1A56-40A3-8897-2D39E712F9A9}" srcOrd="1" destOrd="0" presId="urn:microsoft.com/office/officeart/2005/8/layout/orgChart1"/>
    <dgm:cxn modelId="{49951705-FC9F-49EF-B4B7-F5421E9A0C8F}" type="presParOf" srcId="{575FF8CD-1A56-40A3-8897-2D39E712F9A9}" destId="{AFFBE3F9-85CC-4D17-BD75-B9296C2A4D4A}" srcOrd="0" destOrd="0" presId="urn:microsoft.com/office/officeart/2005/8/layout/orgChart1"/>
    <dgm:cxn modelId="{66C4FEE2-C9BA-4B5F-B324-B547A188B1BD}" type="presParOf" srcId="{AFFBE3F9-85CC-4D17-BD75-B9296C2A4D4A}" destId="{C7602322-3DC8-4D1B-B8F8-36E7F180781C}" srcOrd="0" destOrd="0" presId="urn:microsoft.com/office/officeart/2005/8/layout/orgChart1"/>
    <dgm:cxn modelId="{8696E944-BD03-4618-9066-D75ACD4F5468}" type="presParOf" srcId="{AFFBE3F9-85CC-4D17-BD75-B9296C2A4D4A}" destId="{98EB8DF0-DE73-456A-911A-7346DF17F3FD}" srcOrd="1" destOrd="0" presId="urn:microsoft.com/office/officeart/2005/8/layout/orgChart1"/>
    <dgm:cxn modelId="{8663D35B-6E53-4D46-9501-F73673CFBE64}" type="presParOf" srcId="{575FF8CD-1A56-40A3-8897-2D39E712F9A9}" destId="{AB2C43E4-B3A9-40D2-B8CC-AC0A13650EC7}" srcOrd="1" destOrd="0" presId="urn:microsoft.com/office/officeart/2005/8/layout/orgChart1"/>
    <dgm:cxn modelId="{1237FB40-DD96-474D-8B3E-3FFE10066F47}" type="presParOf" srcId="{575FF8CD-1A56-40A3-8897-2D39E712F9A9}" destId="{1027B55C-70CB-4372-8C1F-A4A92D39457C}" srcOrd="2" destOrd="0" presId="urn:microsoft.com/office/officeart/2005/8/layout/orgChart1"/>
    <dgm:cxn modelId="{6AEFD46B-6A5F-4925-8B5F-3FB7C29C2D8E}" type="presParOf" srcId="{86F92067-55EF-457F-BC0A-A359E6B47405}" destId="{D8DB43F2-BB01-4E9C-9B40-15B844AE89D1}" srcOrd="2" destOrd="0" presId="urn:microsoft.com/office/officeart/2005/8/layout/orgChart1"/>
    <dgm:cxn modelId="{95462464-5DCD-48A4-96A4-129C10EA636D}" type="presParOf" srcId="{2D53AAE6-7B54-46D1-BD23-12CA3C08BB1E}" destId="{DDB0B5BC-1090-454F-9641-FE1E9E0ECBA5}" srcOrd="2" destOrd="0" presId="urn:microsoft.com/office/officeart/2005/8/layout/orgChart1"/>
    <dgm:cxn modelId="{CEDB8D47-5B4C-4435-BB7F-64C26BCFBE76}" type="presParOf" srcId="{3CAD0588-902F-4907-887F-794486FED175}" destId="{7C13D74B-0996-4AA7-A239-D65F3CECD5FC}" srcOrd="4" destOrd="0" presId="urn:microsoft.com/office/officeart/2005/8/layout/orgChart1"/>
    <dgm:cxn modelId="{A55A0EC4-E062-491E-BD47-C95F2FB6B697}" type="presParOf" srcId="{3CAD0588-902F-4907-887F-794486FED175}" destId="{ACAAEA41-D95C-4127-B711-4E945B7A830B}" srcOrd="5" destOrd="0" presId="urn:microsoft.com/office/officeart/2005/8/layout/orgChart1"/>
    <dgm:cxn modelId="{904C7011-0B01-45F9-B23F-C6CBAED0011A}" type="presParOf" srcId="{ACAAEA41-D95C-4127-B711-4E945B7A830B}" destId="{871FEF3E-B36C-4D01-96C3-A0D582A64800}" srcOrd="0" destOrd="0" presId="urn:microsoft.com/office/officeart/2005/8/layout/orgChart1"/>
    <dgm:cxn modelId="{60E1EFF1-9F33-41D6-9BE4-0D6E91A2DDB6}" type="presParOf" srcId="{871FEF3E-B36C-4D01-96C3-A0D582A64800}" destId="{3104E7E0-FFC7-49B0-89F9-E315FAACB4CC}" srcOrd="0" destOrd="0" presId="urn:microsoft.com/office/officeart/2005/8/layout/orgChart1"/>
    <dgm:cxn modelId="{74EAFDB3-673B-4C6B-8515-15A79F8478DF}" type="presParOf" srcId="{871FEF3E-B36C-4D01-96C3-A0D582A64800}" destId="{1E761A23-669B-43D1-8610-FEC968A8F80B}" srcOrd="1" destOrd="0" presId="urn:microsoft.com/office/officeart/2005/8/layout/orgChart1"/>
    <dgm:cxn modelId="{673C2465-CD7E-4771-BE06-95D87EF27686}" type="presParOf" srcId="{ACAAEA41-D95C-4127-B711-4E945B7A830B}" destId="{C09DF7B5-F27C-49BE-89A9-271EED828786}" srcOrd="1" destOrd="0" presId="urn:microsoft.com/office/officeart/2005/8/layout/orgChart1"/>
    <dgm:cxn modelId="{35A0322A-F358-449A-8B68-289F82EE628C}" type="presParOf" srcId="{C09DF7B5-F27C-49BE-89A9-271EED828786}" destId="{B09EA188-D8FE-4E64-A43F-4ED256CC6EE6}" srcOrd="0" destOrd="0" presId="urn:microsoft.com/office/officeart/2005/8/layout/orgChart1"/>
    <dgm:cxn modelId="{6E1BC1A9-45BF-43A7-A831-B8901BF016DA}" type="presParOf" srcId="{C09DF7B5-F27C-49BE-89A9-271EED828786}" destId="{8F5A090E-01E7-47E2-83BE-6E3D9BB55055}" srcOrd="1" destOrd="0" presId="urn:microsoft.com/office/officeart/2005/8/layout/orgChart1"/>
    <dgm:cxn modelId="{AD4080CC-E461-43F8-8D36-0E685450A0E0}" type="presParOf" srcId="{8F5A090E-01E7-47E2-83BE-6E3D9BB55055}" destId="{F70B555B-0D73-4697-9C84-AEC321599E98}" srcOrd="0" destOrd="0" presId="urn:microsoft.com/office/officeart/2005/8/layout/orgChart1"/>
    <dgm:cxn modelId="{27AE4CB2-EA5D-401A-A801-D31E7D3303E6}" type="presParOf" srcId="{F70B555B-0D73-4697-9C84-AEC321599E98}" destId="{58D47852-3803-4229-8BFC-28D4C4E8FFBF}" srcOrd="0" destOrd="0" presId="urn:microsoft.com/office/officeart/2005/8/layout/orgChart1"/>
    <dgm:cxn modelId="{9EAFBB5A-3A93-48F9-8141-41A39E29D137}" type="presParOf" srcId="{F70B555B-0D73-4697-9C84-AEC321599E98}" destId="{2405F773-D0CF-48F1-86C6-DE0031B58FAA}" srcOrd="1" destOrd="0" presId="urn:microsoft.com/office/officeart/2005/8/layout/orgChart1"/>
    <dgm:cxn modelId="{2E222E72-121A-4D93-B862-7A8BBC1D35B7}" type="presParOf" srcId="{8F5A090E-01E7-47E2-83BE-6E3D9BB55055}" destId="{D6AD7A60-AACF-40F0-98FA-E2C47D4628F3}" srcOrd="1" destOrd="0" presId="urn:microsoft.com/office/officeart/2005/8/layout/orgChart1"/>
    <dgm:cxn modelId="{7CAADAC0-1B62-46ED-A948-640EB6600217}" type="presParOf" srcId="{8F5A090E-01E7-47E2-83BE-6E3D9BB55055}" destId="{2C2E405E-CF04-4D33-B4E5-3044FFB29E81}" srcOrd="2" destOrd="0" presId="urn:microsoft.com/office/officeart/2005/8/layout/orgChart1"/>
    <dgm:cxn modelId="{D62812F6-95C2-4F97-8C0C-58CC248248C6}" type="presParOf" srcId="{C09DF7B5-F27C-49BE-89A9-271EED828786}" destId="{81178C14-CEFE-4FC1-AF8F-E41B254387D5}" srcOrd="2" destOrd="0" presId="urn:microsoft.com/office/officeart/2005/8/layout/orgChart1"/>
    <dgm:cxn modelId="{4FFC3D2B-1F1C-4C3D-885E-005B03F2D732}" type="presParOf" srcId="{C09DF7B5-F27C-49BE-89A9-271EED828786}" destId="{D5019D73-8721-4F60-9DE2-FD6DB4B8A07C}" srcOrd="3" destOrd="0" presId="urn:microsoft.com/office/officeart/2005/8/layout/orgChart1"/>
    <dgm:cxn modelId="{8701661C-0AAD-4CE3-A250-C6482BB3C6B2}" type="presParOf" srcId="{D5019D73-8721-4F60-9DE2-FD6DB4B8A07C}" destId="{251C8584-5FED-40BB-846B-D7A110656EB6}" srcOrd="0" destOrd="0" presId="urn:microsoft.com/office/officeart/2005/8/layout/orgChart1"/>
    <dgm:cxn modelId="{F6CAC321-D469-45BF-9080-CDB252E6F077}" type="presParOf" srcId="{251C8584-5FED-40BB-846B-D7A110656EB6}" destId="{D2778CA7-DE69-42A6-8852-23BDD1484A6D}" srcOrd="0" destOrd="0" presId="urn:microsoft.com/office/officeart/2005/8/layout/orgChart1"/>
    <dgm:cxn modelId="{20D74436-E16B-43AB-A496-40A6A594EAC9}" type="presParOf" srcId="{251C8584-5FED-40BB-846B-D7A110656EB6}" destId="{17575EBC-6B5F-420E-85A0-833600086AFD}" srcOrd="1" destOrd="0" presId="urn:microsoft.com/office/officeart/2005/8/layout/orgChart1"/>
    <dgm:cxn modelId="{BFCA362B-CA90-40CF-9936-64644F2A0DBE}" type="presParOf" srcId="{D5019D73-8721-4F60-9DE2-FD6DB4B8A07C}" destId="{9DD4FBA7-19B4-4722-84E0-8A4517F15A1E}" srcOrd="1" destOrd="0" presId="urn:microsoft.com/office/officeart/2005/8/layout/orgChart1"/>
    <dgm:cxn modelId="{3246C605-39D9-45B8-84BB-C3D31A9521FA}" type="presParOf" srcId="{D5019D73-8721-4F60-9DE2-FD6DB4B8A07C}" destId="{79DCC9AF-1501-4F94-A1A5-4F8B7B77C8E9}" srcOrd="2" destOrd="0" presId="urn:microsoft.com/office/officeart/2005/8/layout/orgChart1"/>
    <dgm:cxn modelId="{ED4452B5-B6A3-4B0E-8F0D-429F149FAC4C}" type="presParOf" srcId="{ACAAEA41-D95C-4127-B711-4E945B7A830B}" destId="{4FF20080-8FC1-4183-9E33-E88AD1A109DC}" srcOrd="2" destOrd="0" presId="urn:microsoft.com/office/officeart/2005/8/layout/orgChart1"/>
    <dgm:cxn modelId="{FD49B1A1-59D7-4ED6-96D4-00CB75777825}" type="presParOf" srcId="{893793E0-33EC-443E-89DC-E6137404A5A3}" destId="{EDD7F8E2-62CB-439E-B3BD-CD16053A820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178C14-CEFE-4FC1-AF8F-E41B254387D5}">
      <dsp:nvSpPr>
        <dsp:cNvPr id="0" name=""/>
        <dsp:cNvSpPr/>
      </dsp:nvSpPr>
      <dsp:spPr>
        <a:xfrm>
          <a:off x="5948698" y="1921735"/>
          <a:ext cx="959335" cy="3329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496"/>
              </a:lnTo>
              <a:lnTo>
                <a:pt x="959335" y="166496"/>
              </a:lnTo>
              <a:lnTo>
                <a:pt x="959335" y="33299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9EA188-D8FE-4E64-A43F-4ED256CC6EE6}">
      <dsp:nvSpPr>
        <dsp:cNvPr id="0" name=""/>
        <dsp:cNvSpPr/>
      </dsp:nvSpPr>
      <dsp:spPr>
        <a:xfrm>
          <a:off x="4989362" y="1921735"/>
          <a:ext cx="959335" cy="332992"/>
        </a:xfrm>
        <a:custGeom>
          <a:avLst/>
          <a:gdLst/>
          <a:ahLst/>
          <a:cxnLst/>
          <a:rect l="0" t="0" r="0" b="0"/>
          <a:pathLst>
            <a:path>
              <a:moveTo>
                <a:pt x="959335" y="0"/>
              </a:moveTo>
              <a:lnTo>
                <a:pt x="959335" y="166496"/>
              </a:lnTo>
              <a:lnTo>
                <a:pt x="0" y="166496"/>
              </a:lnTo>
              <a:lnTo>
                <a:pt x="0" y="33299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13D74B-0996-4AA7-A239-D65F3CECD5FC}">
      <dsp:nvSpPr>
        <dsp:cNvPr id="0" name=""/>
        <dsp:cNvSpPr/>
      </dsp:nvSpPr>
      <dsp:spPr>
        <a:xfrm>
          <a:off x="3444768" y="795903"/>
          <a:ext cx="2503930" cy="3329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496"/>
              </a:lnTo>
              <a:lnTo>
                <a:pt x="2503930" y="166496"/>
              </a:lnTo>
              <a:lnTo>
                <a:pt x="2503930" y="3329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6203CC-1FBA-4949-B048-8C1542C14BB6}">
      <dsp:nvSpPr>
        <dsp:cNvPr id="0" name=""/>
        <dsp:cNvSpPr/>
      </dsp:nvSpPr>
      <dsp:spPr>
        <a:xfrm>
          <a:off x="3024970" y="3047567"/>
          <a:ext cx="91440" cy="3329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299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8C1C05-B476-4E89-AE00-85199672482C}">
      <dsp:nvSpPr>
        <dsp:cNvPr id="0" name=""/>
        <dsp:cNvSpPr/>
      </dsp:nvSpPr>
      <dsp:spPr>
        <a:xfrm>
          <a:off x="3024970" y="1921735"/>
          <a:ext cx="91440" cy="3329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299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3D563A-6801-42AD-8668-63FF6CD67928}">
      <dsp:nvSpPr>
        <dsp:cNvPr id="0" name=""/>
        <dsp:cNvSpPr/>
      </dsp:nvSpPr>
      <dsp:spPr>
        <a:xfrm>
          <a:off x="3070690" y="795903"/>
          <a:ext cx="374077" cy="332992"/>
        </a:xfrm>
        <a:custGeom>
          <a:avLst/>
          <a:gdLst/>
          <a:ahLst/>
          <a:cxnLst/>
          <a:rect l="0" t="0" r="0" b="0"/>
          <a:pathLst>
            <a:path>
              <a:moveTo>
                <a:pt x="374077" y="0"/>
              </a:moveTo>
              <a:lnTo>
                <a:pt x="374077" y="166496"/>
              </a:lnTo>
              <a:lnTo>
                <a:pt x="0" y="166496"/>
              </a:lnTo>
              <a:lnTo>
                <a:pt x="0" y="3329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7EE73E-1BA8-4251-A7CB-9A322E48BA0C}">
      <dsp:nvSpPr>
        <dsp:cNvPr id="0" name=""/>
        <dsp:cNvSpPr/>
      </dsp:nvSpPr>
      <dsp:spPr>
        <a:xfrm>
          <a:off x="895118" y="1921735"/>
          <a:ext cx="91440" cy="3329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299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4658A3-2251-4A84-8C23-B366FAD80667}">
      <dsp:nvSpPr>
        <dsp:cNvPr id="0" name=""/>
        <dsp:cNvSpPr/>
      </dsp:nvSpPr>
      <dsp:spPr>
        <a:xfrm>
          <a:off x="940838" y="795903"/>
          <a:ext cx="2503930" cy="332992"/>
        </a:xfrm>
        <a:custGeom>
          <a:avLst/>
          <a:gdLst/>
          <a:ahLst/>
          <a:cxnLst/>
          <a:rect l="0" t="0" r="0" b="0"/>
          <a:pathLst>
            <a:path>
              <a:moveTo>
                <a:pt x="2503930" y="0"/>
              </a:moveTo>
              <a:lnTo>
                <a:pt x="2503930" y="166496"/>
              </a:lnTo>
              <a:lnTo>
                <a:pt x="0" y="166496"/>
              </a:lnTo>
              <a:lnTo>
                <a:pt x="0" y="3329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69740-3072-47C1-BA85-790C34B28A0B}">
      <dsp:nvSpPr>
        <dsp:cNvPr id="0" name=""/>
        <dsp:cNvSpPr/>
      </dsp:nvSpPr>
      <dsp:spPr>
        <a:xfrm>
          <a:off x="2651928" y="3063"/>
          <a:ext cx="1585679" cy="7928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James </a:t>
          </a:r>
          <a:r>
            <a:rPr lang="pl-PL" sz="1600" kern="1200" dirty="0" err="1" smtClean="0"/>
            <a:t>Fearon</a:t>
          </a:r>
          <a:endParaRPr lang="pl-PL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Dyrektor główny</a:t>
          </a:r>
          <a:endParaRPr lang="pl-PL" sz="1600" kern="1200" dirty="0"/>
        </a:p>
      </dsp:txBody>
      <dsp:txXfrm>
        <a:off x="2651928" y="3063"/>
        <a:ext cx="1585679" cy="792839"/>
      </dsp:txXfrm>
    </dsp:sp>
    <dsp:sp modelId="{DBD87663-D25B-4BB8-8D01-54C66D5BC395}">
      <dsp:nvSpPr>
        <dsp:cNvPr id="0" name=""/>
        <dsp:cNvSpPr/>
      </dsp:nvSpPr>
      <dsp:spPr>
        <a:xfrm>
          <a:off x="147998" y="1128896"/>
          <a:ext cx="1585679" cy="7928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Paul </a:t>
          </a:r>
          <a:r>
            <a:rPr lang="pl-PL" sz="1600" kern="1200" dirty="0" err="1" smtClean="0"/>
            <a:t>Roberts</a:t>
          </a:r>
          <a:endParaRPr lang="pl-PL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Dyrektor finansowy</a:t>
          </a:r>
          <a:endParaRPr lang="pl-PL" sz="1600" kern="1200" dirty="0"/>
        </a:p>
      </dsp:txBody>
      <dsp:txXfrm>
        <a:off x="147998" y="1128896"/>
        <a:ext cx="1585679" cy="792839"/>
      </dsp:txXfrm>
    </dsp:sp>
    <dsp:sp modelId="{0582EC2D-BDB7-40F0-ACFE-389FF06C9DBF}">
      <dsp:nvSpPr>
        <dsp:cNvPr id="0" name=""/>
        <dsp:cNvSpPr/>
      </dsp:nvSpPr>
      <dsp:spPr>
        <a:xfrm>
          <a:off x="147998" y="2254728"/>
          <a:ext cx="1585679" cy="7928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James Miller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Księgowy</a:t>
          </a:r>
          <a:endParaRPr lang="pl-PL" sz="1600" kern="1200" dirty="0"/>
        </a:p>
      </dsp:txBody>
      <dsp:txXfrm>
        <a:off x="147998" y="2254728"/>
        <a:ext cx="1585679" cy="792839"/>
      </dsp:txXfrm>
    </dsp:sp>
    <dsp:sp modelId="{2540D428-29A9-489B-B390-62DAE49715C5}">
      <dsp:nvSpPr>
        <dsp:cNvPr id="0" name=""/>
        <dsp:cNvSpPr/>
      </dsp:nvSpPr>
      <dsp:spPr>
        <a:xfrm>
          <a:off x="2066670" y="1128896"/>
          <a:ext cx="2008040" cy="7928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err="1" smtClean="0"/>
            <a:t>Suzanne</a:t>
          </a:r>
          <a:r>
            <a:rPr lang="pl-PL" sz="1600" kern="1200" dirty="0" smtClean="0"/>
            <a:t> Wells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Dyrektor marketingu</a:t>
          </a:r>
          <a:endParaRPr lang="pl-PL" sz="1600" kern="1200" dirty="0"/>
        </a:p>
      </dsp:txBody>
      <dsp:txXfrm>
        <a:off x="2066670" y="1128896"/>
        <a:ext cx="2008040" cy="792839"/>
      </dsp:txXfrm>
    </dsp:sp>
    <dsp:sp modelId="{620C2638-B9C0-44BB-9DC8-8F53EEBC5E16}">
      <dsp:nvSpPr>
        <dsp:cNvPr id="0" name=""/>
        <dsp:cNvSpPr/>
      </dsp:nvSpPr>
      <dsp:spPr>
        <a:xfrm>
          <a:off x="2277850" y="2254728"/>
          <a:ext cx="1585679" cy="7928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Paula Jones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Asystent dyrektora marketingu</a:t>
          </a:r>
          <a:endParaRPr lang="pl-PL" sz="1600" kern="1200" dirty="0"/>
        </a:p>
      </dsp:txBody>
      <dsp:txXfrm>
        <a:off x="2277850" y="2254728"/>
        <a:ext cx="1585679" cy="792839"/>
      </dsp:txXfrm>
    </dsp:sp>
    <dsp:sp modelId="{C7602322-3DC8-4D1B-B8F8-36E7F180781C}">
      <dsp:nvSpPr>
        <dsp:cNvPr id="0" name=""/>
        <dsp:cNvSpPr/>
      </dsp:nvSpPr>
      <dsp:spPr>
        <a:xfrm>
          <a:off x="2277850" y="3380560"/>
          <a:ext cx="1585679" cy="7928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Tomasz Ćwik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Asystent księgowego</a:t>
          </a:r>
          <a:endParaRPr lang="pl-PL" sz="1600" kern="1200" dirty="0"/>
        </a:p>
      </dsp:txBody>
      <dsp:txXfrm>
        <a:off x="2277850" y="3380560"/>
        <a:ext cx="1585679" cy="792839"/>
      </dsp:txXfrm>
    </dsp:sp>
    <dsp:sp modelId="{3104E7E0-FFC7-49B0-89F9-E315FAACB4CC}">
      <dsp:nvSpPr>
        <dsp:cNvPr id="0" name=""/>
        <dsp:cNvSpPr/>
      </dsp:nvSpPr>
      <dsp:spPr>
        <a:xfrm>
          <a:off x="5155858" y="1128896"/>
          <a:ext cx="1585679" cy="7928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err="1" smtClean="0"/>
            <a:t>Anne</a:t>
          </a:r>
          <a:r>
            <a:rPr lang="pl-PL" sz="1600" kern="1200" dirty="0" smtClean="0"/>
            <a:t> </a:t>
          </a:r>
          <a:r>
            <a:rPr lang="pl-PL" sz="1600" kern="1200" dirty="0" err="1" smtClean="0"/>
            <a:t>Laing</a:t>
          </a:r>
          <a:endParaRPr lang="pl-PL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Dyrektor szkoleń</a:t>
          </a:r>
          <a:endParaRPr lang="pl-PL" sz="1600" kern="1200" dirty="0"/>
        </a:p>
      </dsp:txBody>
      <dsp:txXfrm>
        <a:off x="5155858" y="1128896"/>
        <a:ext cx="1585679" cy="792839"/>
      </dsp:txXfrm>
    </dsp:sp>
    <dsp:sp modelId="{58D47852-3803-4229-8BFC-28D4C4E8FFBF}">
      <dsp:nvSpPr>
        <dsp:cNvPr id="0" name=""/>
        <dsp:cNvSpPr/>
      </dsp:nvSpPr>
      <dsp:spPr>
        <a:xfrm>
          <a:off x="4196522" y="2254728"/>
          <a:ext cx="1585679" cy="7928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Joan </a:t>
          </a:r>
          <a:r>
            <a:rPr lang="pl-PL" sz="1600" kern="1200" dirty="0" err="1" smtClean="0"/>
            <a:t>Dillon</a:t>
          </a:r>
          <a:endParaRPr lang="pl-PL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Asystent dyrektora szkoleń</a:t>
          </a:r>
          <a:endParaRPr lang="pl-PL" sz="1600" kern="1200" dirty="0"/>
        </a:p>
      </dsp:txBody>
      <dsp:txXfrm>
        <a:off x="4196522" y="2254728"/>
        <a:ext cx="1585679" cy="792839"/>
      </dsp:txXfrm>
    </dsp:sp>
    <dsp:sp modelId="{D2778CA7-DE69-42A6-8852-23BDD1484A6D}">
      <dsp:nvSpPr>
        <dsp:cNvPr id="0" name=""/>
        <dsp:cNvSpPr/>
      </dsp:nvSpPr>
      <dsp:spPr>
        <a:xfrm>
          <a:off x="6115194" y="2254728"/>
          <a:ext cx="1585679" cy="7928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Karen </a:t>
          </a:r>
          <a:r>
            <a:rPr lang="pl-PL" sz="1600" kern="1200" dirty="0" err="1" smtClean="0"/>
            <a:t>Dune</a:t>
          </a:r>
          <a:endParaRPr lang="pl-PL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Asystent księgowego</a:t>
          </a:r>
          <a:endParaRPr lang="pl-PL" sz="1600" kern="1200" dirty="0"/>
        </a:p>
      </dsp:txBody>
      <dsp:txXfrm>
        <a:off x="6115194" y="2254728"/>
        <a:ext cx="1585679" cy="7928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862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 altLang="pl-PL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025" y="0"/>
            <a:ext cx="296862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l-PL" altLang="pl-PL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59888"/>
            <a:ext cx="2968625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 altLang="pl-PL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025" y="9259888"/>
            <a:ext cx="2968625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16A87C7-4AB0-407D-A893-6FC0C1D96042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31726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862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 altLang="pl-PL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6862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l-PL" altLang="pl-PL"/>
          </a:p>
        </p:txBody>
      </p:sp>
      <p:sp>
        <p:nvSpPr>
          <p:cNvPr id="1638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87425" y="730250"/>
            <a:ext cx="4876800" cy="3656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629150"/>
            <a:ext cx="5026025" cy="438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59888"/>
            <a:ext cx="2968625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 altLang="pl-PL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9259888"/>
            <a:ext cx="2968625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E8968F-5F53-4091-BAD7-AD21450136AE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64649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69AC3-6F6C-40E0-82CC-2F9ED8AB41F6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2350353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CFA129-05F1-483F-9A78-DB12264B0DB2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2503346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FD279-1DA9-4F05-9F75-20ACFD6B6A6C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2137491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ytuł i wyk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wykresu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C519DAE-4C38-4019-9F80-DE2DDCF40E8F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335892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5252A-9DAC-4BEF-B6A6-29C5FB55C93D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4081119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56F6E-61BA-40A0-82BE-94C9D2836500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2222545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0F776-6327-4C65-8A52-64D983D696A7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680865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007398-5A88-4728-A224-FA081154490F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6420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225F0-EA01-49C4-8D7C-4E8F0242EC70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2954695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02C123-89F3-48FE-A40C-A4542C91DD85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1546742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5C1B5F-73AE-41B1-85A1-9FA80B2C5A1A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936943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65A879-8A70-4644-AFC0-8089BAFBEC5B}" type="slidenum">
              <a:rPr lang="en-GB" altLang="pl-PL"/>
              <a:pPr/>
              <a:t>‹#›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308276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l-PL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l-PL" smtClean="0"/>
              <a:t>Click to edit Master text styles</a:t>
            </a:r>
          </a:p>
          <a:p>
            <a:pPr lvl="1"/>
            <a:r>
              <a:rPr lang="en-GB" altLang="pl-PL" smtClean="0"/>
              <a:t>Second level</a:t>
            </a:r>
          </a:p>
          <a:p>
            <a:pPr lvl="2"/>
            <a:r>
              <a:rPr lang="en-GB" altLang="pl-PL" smtClean="0"/>
              <a:t>Third level</a:t>
            </a:r>
          </a:p>
          <a:p>
            <a:pPr lvl="3"/>
            <a:r>
              <a:rPr lang="en-GB" altLang="pl-PL" smtClean="0"/>
              <a:t>Fourth level</a:t>
            </a:r>
          </a:p>
          <a:p>
            <a:pPr lvl="4"/>
            <a:r>
              <a:rPr lang="en-GB" altLang="pl-PL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 alt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 alt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C2F2BAB-02AF-4D70-89A6-CA129D4C6F90}" type="slidenum">
              <a:rPr lang="en-GB" altLang="pl-PL"/>
              <a:pPr/>
              <a:t>‹#›</a:t>
            </a:fld>
            <a:endParaRPr lang="en-GB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pl-PL" altLang="pl-PL"/>
              <a:t>SPORT</a:t>
            </a:r>
            <a:endParaRPr lang="en-GB" altLang="pl-P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pl-PL" altLang="pl-P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/>
              <a:t>Schemat organizacyjny</a:t>
            </a:r>
            <a:endParaRPr lang="en-GB" altLang="pl-PL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673240149"/>
              </p:ext>
            </p:extLst>
          </p:nvPr>
        </p:nvGraphicFramePr>
        <p:xfrm>
          <a:off x="683568" y="1772816"/>
          <a:ext cx="7848872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/>
              <a:t>Karnety</a:t>
            </a:r>
            <a:endParaRPr lang="en-GB" altLang="pl-PL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chart" idx="1"/>
          </p:nvPr>
        </p:nvSpPr>
        <p:spPr/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838200"/>
            <a:ext cx="7772400" cy="1143000"/>
          </a:xfrm>
        </p:spPr>
        <p:txBody>
          <a:bodyPr/>
          <a:lstStyle/>
          <a:p>
            <a:r>
              <a:rPr lang="pl-PL" altLang="pl-PL"/>
              <a:t>Godziny</a:t>
            </a:r>
            <a:endParaRPr lang="en-GB" altLang="pl-PL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286000"/>
            <a:ext cx="777240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IE" altLang="pl-PL"/>
              <a:t>Sauna </a:t>
            </a:r>
            <a:r>
              <a:rPr lang="pl-PL" altLang="pl-PL"/>
              <a:t>otwarta od</a:t>
            </a:r>
            <a:r>
              <a:rPr lang="en-IE" altLang="pl-PL"/>
              <a:t> 7</a:t>
            </a:r>
            <a:r>
              <a:rPr lang="pl-PL" altLang="pl-PL"/>
              <a:t>.00</a:t>
            </a:r>
            <a:r>
              <a:rPr lang="en-IE" altLang="pl-PL"/>
              <a:t> </a:t>
            </a:r>
            <a:r>
              <a:rPr lang="pl-PL" altLang="pl-PL"/>
              <a:t>d</a:t>
            </a:r>
            <a:r>
              <a:rPr lang="en-IE" altLang="pl-PL"/>
              <a:t>o </a:t>
            </a:r>
            <a:r>
              <a:rPr lang="pl-PL" altLang="pl-PL"/>
              <a:t>22.00</a:t>
            </a:r>
            <a:endParaRPr lang="en-IE" altLang="pl-PL"/>
          </a:p>
          <a:p>
            <a:pPr algn="ctr">
              <a:buFontTx/>
              <a:buNone/>
            </a:pPr>
            <a:r>
              <a:rPr lang="pl-PL" altLang="pl-PL"/>
              <a:t>Siłownia</a:t>
            </a:r>
            <a:r>
              <a:rPr lang="en-IE" altLang="pl-PL"/>
              <a:t> </a:t>
            </a:r>
            <a:r>
              <a:rPr lang="pl-PL" altLang="pl-PL"/>
              <a:t>otwarta</a:t>
            </a:r>
            <a:r>
              <a:rPr lang="en-IE" altLang="pl-PL"/>
              <a:t> </a:t>
            </a:r>
            <a:r>
              <a:rPr lang="pl-PL" altLang="pl-PL"/>
              <a:t>od</a:t>
            </a:r>
            <a:r>
              <a:rPr lang="en-IE" altLang="pl-PL"/>
              <a:t> 7</a:t>
            </a:r>
            <a:r>
              <a:rPr lang="pl-PL" altLang="pl-PL"/>
              <a:t>.00</a:t>
            </a:r>
            <a:r>
              <a:rPr lang="en-IE" altLang="pl-PL"/>
              <a:t> </a:t>
            </a:r>
            <a:r>
              <a:rPr lang="pl-PL" altLang="pl-PL"/>
              <a:t>d</a:t>
            </a:r>
            <a:r>
              <a:rPr lang="en-IE" altLang="pl-PL"/>
              <a:t>o </a:t>
            </a:r>
            <a:r>
              <a:rPr lang="pl-PL" altLang="pl-PL"/>
              <a:t>21.00</a:t>
            </a:r>
            <a:endParaRPr lang="en-IE" altLang="pl-PL"/>
          </a:p>
          <a:p>
            <a:pPr algn="ctr">
              <a:buFontTx/>
              <a:buNone/>
            </a:pPr>
            <a:r>
              <a:rPr lang="pl-PL" altLang="pl-PL"/>
              <a:t>Basen</a:t>
            </a:r>
            <a:r>
              <a:rPr lang="en-IE" altLang="pl-PL"/>
              <a:t> </a:t>
            </a:r>
            <a:r>
              <a:rPr lang="pl-PL" altLang="pl-PL"/>
              <a:t>otwary</a:t>
            </a:r>
            <a:r>
              <a:rPr lang="en-IE" altLang="pl-PL"/>
              <a:t> </a:t>
            </a:r>
            <a:r>
              <a:rPr lang="pl-PL" altLang="pl-PL"/>
              <a:t>od</a:t>
            </a:r>
            <a:r>
              <a:rPr lang="en-IE" altLang="pl-PL"/>
              <a:t> 7</a:t>
            </a:r>
            <a:r>
              <a:rPr lang="pl-PL" altLang="pl-PL"/>
              <a:t>.00</a:t>
            </a:r>
            <a:r>
              <a:rPr lang="en-IE" altLang="pl-PL"/>
              <a:t> </a:t>
            </a:r>
            <a:r>
              <a:rPr lang="pl-PL" altLang="pl-PL"/>
              <a:t>d</a:t>
            </a:r>
            <a:r>
              <a:rPr lang="en-IE" altLang="pl-PL"/>
              <a:t>o </a:t>
            </a:r>
            <a:r>
              <a:rPr lang="pl-PL" altLang="pl-PL"/>
              <a:t>21.00</a:t>
            </a:r>
            <a:endParaRPr lang="en-IE" altLang="pl-PL"/>
          </a:p>
          <a:p>
            <a:pPr algn="ctr">
              <a:buFontTx/>
              <a:buNone/>
            </a:pPr>
            <a:r>
              <a:rPr lang="en-IE" altLang="pl-PL"/>
              <a:t>Tenis, </a:t>
            </a:r>
            <a:r>
              <a:rPr lang="pl-PL" altLang="pl-PL"/>
              <a:t>b</a:t>
            </a:r>
            <a:r>
              <a:rPr lang="en-IE" altLang="pl-PL"/>
              <a:t>adminton, </a:t>
            </a:r>
            <a:r>
              <a:rPr lang="pl-PL" altLang="pl-PL"/>
              <a:t>sala gimnastyczna</a:t>
            </a:r>
            <a:r>
              <a:rPr lang="en-IE" altLang="pl-PL"/>
              <a:t> </a:t>
            </a:r>
            <a:r>
              <a:rPr lang="pl-PL" altLang="pl-PL"/>
              <a:t>od</a:t>
            </a:r>
            <a:r>
              <a:rPr lang="en-IE" altLang="pl-PL"/>
              <a:t> 7</a:t>
            </a:r>
            <a:r>
              <a:rPr lang="pl-PL" altLang="pl-PL"/>
              <a:t>.00</a:t>
            </a:r>
            <a:r>
              <a:rPr lang="en-IE" altLang="pl-PL"/>
              <a:t> </a:t>
            </a:r>
            <a:r>
              <a:rPr lang="pl-PL" altLang="pl-PL"/>
              <a:t>d</a:t>
            </a:r>
            <a:r>
              <a:rPr lang="en-IE" altLang="pl-PL"/>
              <a:t>o </a:t>
            </a:r>
            <a:r>
              <a:rPr lang="pl-PL" altLang="pl-PL"/>
              <a:t>22.00</a:t>
            </a:r>
            <a:endParaRPr lang="en-GB" altLang="pl-P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altLang="pl-PL"/>
              <a:t>Tenis</a:t>
            </a:r>
            <a:endParaRPr lang="en-GB" alt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altLang="pl-PL"/>
              <a:t>6 </a:t>
            </a:r>
            <a:r>
              <a:rPr lang="pl-PL" altLang="pl-PL"/>
              <a:t>halowych kortów tenisowych</a:t>
            </a:r>
            <a:endParaRPr lang="en-IE" altLang="pl-PL"/>
          </a:p>
          <a:p>
            <a:r>
              <a:rPr lang="en-IE" altLang="pl-PL"/>
              <a:t>4 </a:t>
            </a:r>
            <a:r>
              <a:rPr lang="pl-PL" altLang="pl-PL"/>
              <a:t>zewnętrzne korty tenisowe</a:t>
            </a:r>
            <a:endParaRPr lang="en-IE" altLang="pl-PL"/>
          </a:p>
          <a:p>
            <a:r>
              <a:rPr lang="pl-PL" altLang="pl-PL"/>
              <a:t>Profesjonalne szkolenia</a:t>
            </a:r>
            <a:endParaRPr lang="en-GB" altLang="pl-PL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048000"/>
            <a:ext cx="1411288" cy="157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altLang="pl-PL"/>
              <a:t>Badminton</a:t>
            </a:r>
            <a:endParaRPr lang="en-GB" altLang="pl-P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altLang="pl-PL"/>
              <a:t>4 </a:t>
            </a:r>
            <a:r>
              <a:rPr lang="pl-PL" altLang="pl-PL"/>
              <a:t>korty badmintonowe</a:t>
            </a:r>
            <a:endParaRPr lang="en-IE" altLang="pl-PL"/>
          </a:p>
          <a:p>
            <a:r>
              <a:rPr lang="pl-PL" altLang="pl-PL"/>
              <a:t>Regularnie odbywające się zawody</a:t>
            </a:r>
            <a:endParaRPr lang="en-IE" altLang="pl-PL"/>
          </a:p>
          <a:p>
            <a:pPr eaLnBrk="0" hangingPunct="0">
              <a:spcBef>
                <a:spcPct val="0"/>
              </a:spcBef>
            </a:pPr>
            <a:r>
              <a:rPr lang="pl-PL" altLang="pl-PL"/>
              <a:t>Profesjonalne szkolenia</a:t>
            </a:r>
            <a:endParaRPr lang="en-GB" altLang="pl-P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/>
              <a:t>Sala Fitness</a:t>
            </a:r>
            <a:endParaRPr lang="en-GB" altLang="pl-P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pl-PL"/>
              <a:t>Dobrze wyposażona sala gimnastyczna</a:t>
            </a:r>
            <a:endParaRPr lang="en-GB" altLang="pl-PL"/>
          </a:p>
        </p:txBody>
      </p:sp>
      <p:grpSp>
        <p:nvGrpSpPr>
          <p:cNvPr id="6164" name="Group 20"/>
          <p:cNvGrpSpPr>
            <a:grpSpLocks/>
          </p:cNvGrpSpPr>
          <p:nvPr/>
        </p:nvGrpSpPr>
        <p:grpSpPr bwMode="auto">
          <a:xfrm>
            <a:off x="7923213" y="2590800"/>
            <a:ext cx="1220787" cy="3960813"/>
            <a:chOff x="4368" y="816"/>
            <a:chExt cx="769" cy="2495"/>
          </a:xfrm>
        </p:grpSpPr>
        <p:sp>
          <p:nvSpPr>
            <p:cNvPr id="6155" name="AutoShape 11"/>
            <p:cNvSpPr>
              <a:spLocks noChangeArrowheads="1"/>
            </p:cNvSpPr>
            <p:nvPr/>
          </p:nvSpPr>
          <p:spPr bwMode="auto">
            <a:xfrm rot="-16240021" flipH="1" flipV="1">
              <a:off x="3505" y="1679"/>
              <a:ext cx="2495" cy="769"/>
            </a:xfrm>
            <a:prstGeom prst="rightArrow">
              <a:avLst>
                <a:gd name="adj1" fmla="val 50000"/>
                <a:gd name="adj2" fmla="val 81112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endParaRPr lang="pl-PL" altLang="pl-PL"/>
            </a:p>
          </p:txBody>
        </p:sp>
        <p:sp>
          <p:nvSpPr>
            <p:cNvPr id="6163" name="Text Box 19"/>
            <p:cNvSpPr txBox="1">
              <a:spLocks noChangeArrowheads="1"/>
            </p:cNvSpPr>
            <p:nvPr/>
          </p:nvSpPr>
          <p:spPr bwMode="auto">
            <a:xfrm rot="5396462" flipH="1">
              <a:off x="3887" y="2209"/>
              <a:ext cx="1729" cy="28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altLang="pl-PL">
                  <a:solidFill>
                    <a:schemeClr val="bg1"/>
                  </a:solidFill>
                </a:rPr>
                <a:t>Poziom kalorii</a:t>
              </a:r>
              <a:endParaRPr lang="en-GB" altLang="pl-PL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altLang="pl-PL"/>
              <a:t>Rest</a:t>
            </a:r>
            <a:r>
              <a:rPr lang="pl-PL" altLang="pl-PL"/>
              <a:t>uaracja</a:t>
            </a:r>
            <a:endParaRPr lang="en-GB" altLang="pl-PL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altLang="pl-PL"/>
              <a:t>Restau</a:t>
            </a:r>
            <a:r>
              <a:rPr lang="pl-PL" altLang="pl-PL"/>
              <a:t>racja</a:t>
            </a:r>
            <a:r>
              <a:rPr lang="en-IE" altLang="pl-PL"/>
              <a:t> </a:t>
            </a:r>
            <a:r>
              <a:rPr lang="pl-PL" altLang="pl-PL"/>
              <a:t>otwarta</a:t>
            </a:r>
            <a:r>
              <a:rPr lang="en-IE" altLang="pl-PL"/>
              <a:t> </a:t>
            </a:r>
            <a:r>
              <a:rPr lang="pl-PL" altLang="pl-PL"/>
              <a:t>od</a:t>
            </a:r>
            <a:r>
              <a:rPr lang="en-IE" altLang="pl-PL"/>
              <a:t> 8</a:t>
            </a:r>
            <a:r>
              <a:rPr lang="pl-PL" altLang="pl-PL"/>
              <a:t>.00</a:t>
            </a:r>
            <a:r>
              <a:rPr lang="en-IE" altLang="pl-PL"/>
              <a:t> </a:t>
            </a:r>
            <a:r>
              <a:rPr lang="pl-PL" altLang="pl-PL"/>
              <a:t>do 20.00</a:t>
            </a:r>
            <a:endParaRPr lang="en-IE" altLang="pl-PL"/>
          </a:p>
          <a:p>
            <a:r>
              <a:rPr lang="pl-PL" altLang="pl-PL"/>
              <a:t>Serwowane posiłki wegetariańskie</a:t>
            </a:r>
            <a:endParaRPr lang="en-IE" altLang="pl-PL"/>
          </a:p>
          <a:p>
            <a:r>
              <a:rPr lang="pl-PL" altLang="pl-PL"/>
              <a:t>Posiłki niskokaloryczne</a:t>
            </a:r>
            <a:endParaRPr lang="en-GB" altLang="pl-P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</TotalTime>
  <Words>123</Words>
  <Application>Microsoft Office PowerPoint</Application>
  <PresentationFormat>Pokaz na ekranie (4:3)</PresentationFormat>
  <Paragraphs>41</Paragraphs>
  <Slides>8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1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10" baseType="lpstr">
      <vt:lpstr>Times New Roman</vt:lpstr>
      <vt:lpstr>Default Design</vt:lpstr>
      <vt:lpstr>SPORT</vt:lpstr>
      <vt:lpstr>Schemat organizacyjny</vt:lpstr>
      <vt:lpstr>Karnety</vt:lpstr>
      <vt:lpstr>Godziny</vt:lpstr>
      <vt:lpstr>Tenis</vt:lpstr>
      <vt:lpstr>Badminton</vt:lpstr>
      <vt:lpstr>Sala Fitness</vt:lpstr>
      <vt:lpstr>Restuaracja</vt:lpstr>
    </vt:vector>
  </TitlesOfParts>
  <Company>ECDL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Keepfit</dc:title>
  <dc:creator>Administrator</dc:creator>
  <cp:lastModifiedBy>Aleksander Burek</cp:lastModifiedBy>
  <cp:revision>56</cp:revision>
  <dcterms:created xsi:type="dcterms:W3CDTF">2002-11-11T13:54:23Z</dcterms:created>
  <dcterms:modified xsi:type="dcterms:W3CDTF">2017-03-21T07:55:23Z</dcterms:modified>
</cp:coreProperties>
</file>