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2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4099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4100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411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411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2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4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5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6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7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7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8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2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3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3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4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4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4249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4253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A98F0EF9-0306-49EC-856E-FCE838D66FE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84F79-3AE2-4C9E-BF72-C144BE6361E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52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319B8-CB44-433D-BEFE-1279F415ED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30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91CC6-8BC9-4A09-87C4-19B1A66377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35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60692A-DCBF-45F3-823F-F80B7D4F140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31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5D70-C40A-43BF-BD63-C93880ADCD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038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72440-CE75-43CD-99B1-3281AB9AD6E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62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82D1F-538C-46C9-A842-EA2DF98009B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95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560A4-9BC4-4768-8181-075A6D7004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6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F292A-A2D9-4367-A414-A7039A5262C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98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795ED-9A96-419F-974D-F1588AD3CC9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65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307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3076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3089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3090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6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7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8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09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0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1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2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3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4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5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6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7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8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19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0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1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2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3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4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5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6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7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8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29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0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1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2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3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4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5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6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7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8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39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0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1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2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3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4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5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6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7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8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49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0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1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2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3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54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5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6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7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8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59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0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1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2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3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4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5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6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7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8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69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0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1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2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3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4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5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6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7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8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79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0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1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2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3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4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5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6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7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8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9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0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1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2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3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4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5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6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7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8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99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0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1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2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3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4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5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6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7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8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09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10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1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2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3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4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5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6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7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8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19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20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21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22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23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24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3225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226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227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228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fld id="{50C5E953-5B93-4E92-82C6-70C41AA7ABA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229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Europejska ekspansja</a:t>
            </a:r>
            <a:endParaRPr lang="en-GB"/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Zgromadzone fundusze na organizowanie przewozów we Francji</a:t>
            </a:r>
            <a:endParaRPr lang="en-IE"/>
          </a:p>
          <a:p>
            <a:r>
              <a:rPr lang="pl-PL"/>
              <a:t>Przygotowywane studium wykonalności dla Hiszpanii i Portugalii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Europ</a:t>
            </a:r>
            <a:r>
              <a:rPr lang="pl-PL"/>
              <a:t>a Wschodnia</a:t>
            </a:r>
            <a:endParaRPr lang="en-GB"/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Plan</a:t>
            </a:r>
            <a:r>
              <a:rPr lang="pl-PL"/>
              <a:t>y</a:t>
            </a:r>
            <a:r>
              <a:rPr lang="en-IE"/>
              <a:t> </a:t>
            </a:r>
            <a:r>
              <a:rPr lang="pl-PL"/>
              <a:t>rozpoczęcia przewozów w Polsce i na Węgrzech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Office\Templates\Design Templates 97\Compass.pot</Template>
  <TotalTime>15</TotalTime>
  <Words>28</Words>
  <Application>Microsoft Office PowerPoint</Application>
  <PresentationFormat>Pokaz na ekranie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7" baseType="lpstr">
      <vt:lpstr>Times New Roman</vt:lpstr>
      <vt:lpstr>Tahoma</vt:lpstr>
      <vt:lpstr>Arial</vt:lpstr>
      <vt:lpstr>Wingdings</vt:lpstr>
      <vt:lpstr>Compass</vt:lpstr>
      <vt:lpstr>Europejska ekspansja</vt:lpstr>
      <vt:lpstr>Europa Wschodnia</vt:lpstr>
    </vt:vector>
  </TitlesOfParts>
  <Company>ECDL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Wiesław Stręciwilk</cp:lastModifiedBy>
  <cp:revision>8</cp:revision>
  <dcterms:created xsi:type="dcterms:W3CDTF">2002-11-12T16:53:19Z</dcterms:created>
  <dcterms:modified xsi:type="dcterms:W3CDTF">2013-11-10T14:40:03Z</dcterms:modified>
</cp:coreProperties>
</file>