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23A2E-D8E4-4863-A893-0FE6856ADA2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58DFDB2-3312-4DAA-A0C2-B2F01A7DCA52}">
      <dgm:prSet phldrT="[Tekst]"/>
      <dgm:spPr/>
      <dgm:t>
        <a:bodyPr/>
        <a:lstStyle/>
        <a:p>
          <a:r>
            <a:rPr lang="pl-PL" dirty="0" smtClean="0"/>
            <a:t>Ignacy Król</a:t>
          </a:r>
        </a:p>
        <a:p>
          <a:r>
            <a:rPr lang="pl-PL" dirty="0" smtClean="0"/>
            <a:t>właściciel</a:t>
          </a:r>
          <a:endParaRPr lang="pl-PL" dirty="0"/>
        </a:p>
      </dgm:t>
    </dgm:pt>
    <dgm:pt modelId="{70A5510E-9083-4E5D-B636-5D3D9CA8E613}" type="parTrans" cxnId="{AD8179C6-4766-47B4-91DD-2B8D1154F7B2}">
      <dgm:prSet/>
      <dgm:spPr/>
      <dgm:t>
        <a:bodyPr/>
        <a:lstStyle/>
        <a:p>
          <a:endParaRPr lang="pl-PL"/>
        </a:p>
      </dgm:t>
    </dgm:pt>
    <dgm:pt modelId="{5DF18D2C-65FE-46BE-9979-1E171C7BFA9B}" type="sibTrans" cxnId="{AD8179C6-4766-47B4-91DD-2B8D1154F7B2}">
      <dgm:prSet/>
      <dgm:spPr/>
      <dgm:t>
        <a:bodyPr/>
        <a:lstStyle/>
        <a:p>
          <a:endParaRPr lang="pl-PL"/>
        </a:p>
      </dgm:t>
    </dgm:pt>
    <dgm:pt modelId="{A707575C-7AA8-4C86-AC8D-D85F1CFAA015}">
      <dgm:prSet phldrT="[Tekst]"/>
      <dgm:spPr/>
      <dgm:t>
        <a:bodyPr/>
        <a:lstStyle/>
        <a:p>
          <a:r>
            <a:rPr lang="pl-PL" dirty="0" smtClean="0"/>
            <a:t>Franciszek Stec</a:t>
          </a:r>
        </a:p>
        <a:p>
          <a:r>
            <a:rPr lang="pl-PL" dirty="0" smtClean="0"/>
            <a:t>Parkingowy</a:t>
          </a:r>
          <a:endParaRPr lang="pl-PL" dirty="0"/>
        </a:p>
      </dgm:t>
    </dgm:pt>
    <dgm:pt modelId="{4FB02A94-4BCA-4033-92C0-872A4E0925C4}" type="parTrans" cxnId="{74D41D1E-E6EF-4686-A16C-908408FED61D}">
      <dgm:prSet/>
      <dgm:spPr/>
      <dgm:t>
        <a:bodyPr/>
        <a:lstStyle/>
        <a:p>
          <a:endParaRPr lang="pl-PL"/>
        </a:p>
      </dgm:t>
    </dgm:pt>
    <dgm:pt modelId="{ABEE7DE7-603B-4BE8-AC0C-5450449A5FCF}" type="sibTrans" cxnId="{74D41D1E-E6EF-4686-A16C-908408FED61D}">
      <dgm:prSet/>
      <dgm:spPr/>
      <dgm:t>
        <a:bodyPr/>
        <a:lstStyle/>
        <a:p>
          <a:endParaRPr lang="pl-PL"/>
        </a:p>
      </dgm:t>
    </dgm:pt>
    <dgm:pt modelId="{838785A0-246A-44A6-BE70-E79F0B2E1493}">
      <dgm:prSet phldrT="[Tekst]"/>
      <dgm:spPr/>
      <dgm:t>
        <a:bodyPr/>
        <a:lstStyle/>
        <a:p>
          <a:r>
            <a:rPr lang="pl-PL" dirty="0" smtClean="0"/>
            <a:t>Leon Podolski</a:t>
          </a:r>
        </a:p>
        <a:p>
          <a:r>
            <a:rPr lang="pl-PL" dirty="0" smtClean="0"/>
            <a:t>Handlowiec</a:t>
          </a:r>
          <a:endParaRPr lang="pl-PL" dirty="0"/>
        </a:p>
      </dgm:t>
    </dgm:pt>
    <dgm:pt modelId="{662D4857-003B-467A-897D-48CB1A3F8767}" type="parTrans" cxnId="{25B644AD-B407-4DEB-A03F-291A17D2F6AB}">
      <dgm:prSet/>
      <dgm:spPr/>
      <dgm:t>
        <a:bodyPr/>
        <a:lstStyle/>
        <a:p>
          <a:endParaRPr lang="pl-PL"/>
        </a:p>
      </dgm:t>
    </dgm:pt>
    <dgm:pt modelId="{537B644C-2FDE-4B64-8131-0EA8E8CC0033}" type="sibTrans" cxnId="{25B644AD-B407-4DEB-A03F-291A17D2F6AB}">
      <dgm:prSet/>
      <dgm:spPr/>
      <dgm:t>
        <a:bodyPr/>
        <a:lstStyle/>
        <a:p>
          <a:endParaRPr lang="pl-PL"/>
        </a:p>
      </dgm:t>
    </dgm:pt>
    <dgm:pt modelId="{5F06CDCE-1240-4BE4-9709-FE92438CE1D9}">
      <dgm:prSet phldrT="[Tekst]"/>
      <dgm:spPr/>
      <dgm:t>
        <a:bodyPr/>
        <a:lstStyle/>
        <a:p>
          <a:r>
            <a:rPr lang="pl-PL" dirty="0" smtClean="0"/>
            <a:t>Jan Szczygielski</a:t>
          </a:r>
        </a:p>
        <a:p>
          <a:r>
            <a:rPr lang="pl-PL" dirty="0" smtClean="0"/>
            <a:t>Szef ochrony</a:t>
          </a:r>
          <a:endParaRPr lang="pl-PL" dirty="0"/>
        </a:p>
      </dgm:t>
    </dgm:pt>
    <dgm:pt modelId="{EDFCC999-7667-4EB5-B8FC-99A4CA3E00D5}" type="parTrans" cxnId="{804B68D3-0A5B-4DCB-A6BB-80F352DE8496}">
      <dgm:prSet/>
      <dgm:spPr/>
      <dgm:t>
        <a:bodyPr/>
        <a:lstStyle/>
        <a:p>
          <a:endParaRPr lang="pl-PL"/>
        </a:p>
      </dgm:t>
    </dgm:pt>
    <dgm:pt modelId="{59E8772F-2D6A-4C68-87C4-C8ABED6E55F3}" type="sibTrans" cxnId="{804B68D3-0A5B-4DCB-A6BB-80F352DE8496}">
      <dgm:prSet/>
      <dgm:spPr/>
      <dgm:t>
        <a:bodyPr/>
        <a:lstStyle/>
        <a:p>
          <a:endParaRPr lang="pl-PL"/>
        </a:p>
      </dgm:t>
    </dgm:pt>
    <dgm:pt modelId="{C45E2544-CFD6-486E-861D-BDB226FC452D}">
      <dgm:prSet/>
      <dgm:spPr/>
      <dgm:t>
        <a:bodyPr/>
        <a:lstStyle/>
        <a:p>
          <a:r>
            <a:rPr lang="pl-PL" dirty="0" smtClean="0"/>
            <a:t>Ryszard Fijałkowski</a:t>
          </a:r>
        </a:p>
        <a:p>
          <a:r>
            <a:rPr lang="pl-PL" dirty="0" smtClean="0"/>
            <a:t>Ochroniarz</a:t>
          </a:r>
          <a:endParaRPr lang="pl-PL" dirty="0"/>
        </a:p>
      </dgm:t>
    </dgm:pt>
    <dgm:pt modelId="{B387529B-9ABF-428E-9434-192326470A0D}" type="parTrans" cxnId="{0BF1DF95-58CE-42A6-B3B6-BFF4AEB56FDC}">
      <dgm:prSet/>
      <dgm:spPr/>
      <dgm:t>
        <a:bodyPr/>
        <a:lstStyle/>
        <a:p>
          <a:endParaRPr lang="pl-PL"/>
        </a:p>
      </dgm:t>
    </dgm:pt>
    <dgm:pt modelId="{3BF58B63-9069-4954-BB3A-F7537BCF9A04}" type="sibTrans" cxnId="{0BF1DF95-58CE-42A6-B3B6-BFF4AEB56FDC}">
      <dgm:prSet/>
      <dgm:spPr/>
      <dgm:t>
        <a:bodyPr/>
        <a:lstStyle/>
        <a:p>
          <a:endParaRPr lang="pl-PL"/>
        </a:p>
      </dgm:t>
    </dgm:pt>
    <dgm:pt modelId="{DF94926A-9C31-4BE9-A30D-E14A0592A352}">
      <dgm:prSet/>
      <dgm:spPr/>
      <dgm:t>
        <a:bodyPr/>
        <a:lstStyle/>
        <a:p>
          <a:r>
            <a:rPr lang="pl-PL" dirty="0" smtClean="0"/>
            <a:t>Robert Bilski</a:t>
          </a:r>
        </a:p>
        <a:p>
          <a:r>
            <a:rPr lang="pl-PL" dirty="0" smtClean="0"/>
            <a:t>Ochroniarz</a:t>
          </a:r>
          <a:endParaRPr lang="pl-PL" dirty="0"/>
        </a:p>
      </dgm:t>
    </dgm:pt>
    <dgm:pt modelId="{C0BFD8A6-0C51-4BCB-9D44-E0CEFA2FA436}" type="parTrans" cxnId="{50B5D00B-C98A-4972-88FE-84E57115ABF0}">
      <dgm:prSet/>
      <dgm:spPr/>
      <dgm:t>
        <a:bodyPr/>
        <a:lstStyle/>
        <a:p>
          <a:endParaRPr lang="pl-PL"/>
        </a:p>
      </dgm:t>
    </dgm:pt>
    <dgm:pt modelId="{42D7993A-D58C-4848-B7D3-97C9A354C55F}" type="sibTrans" cxnId="{50B5D00B-C98A-4972-88FE-84E57115ABF0}">
      <dgm:prSet/>
      <dgm:spPr/>
      <dgm:t>
        <a:bodyPr/>
        <a:lstStyle/>
        <a:p>
          <a:endParaRPr lang="pl-PL"/>
        </a:p>
      </dgm:t>
    </dgm:pt>
    <dgm:pt modelId="{F2E83DFE-FA49-4CA6-9C69-40A18BD27252}" type="pres">
      <dgm:prSet presAssocID="{F0F23A2E-D8E4-4863-A893-0FE6856ADA2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D55D568-5805-4F67-9FDA-32C0EC09747B}" type="pres">
      <dgm:prSet presAssocID="{E58DFDB2-3312-4DAA-A0C2-B2F01A7DCA52}" presName="hierRoot1" presStyleCnt="0">
        <dgm:presLayoutVars>
          <dgm:hierBranch val="init"/>
        </dgm:presLayoutVars>
      </dgm:prSet>
      <dgm:spPr/>
    </dgm:pt>
    <dgm:pt modelId="{B95EC87B-0623-46A0-AA59-1DAC91E5349C}" type="pres">
      <dgm:prSet presAssocID="{E58DFDB2-3312-4DAA-A0C2-B2F01A7DCA52}" presName="rootComposite1" presStyleCnt="0"/>
      <dgm:spPr/>
    </dgm:pt>
    <dgm:pt modelId="{60FC7813-657B-4B75-887B-3617BB0C3B58}" type="pres">
      <dgm:prSet presAssocID="{E58DFDB2-3312-4DAA-A0C2-B2F01A7DCA52}" presName="rootText1" presStyleLbl="node0" presStyleIdx="0" presStyleCnt="1">
        <dgm:presLayoutVars>
          <dgm:chPref val="3"/>
        </dgm:presLayoutVars>
      </dgm:prSet>
      <dgm:spPr/>
    </dgm:pt>
    <dgm:pt modelId="{667107CC-A403-4242-B9CC-0056B87E0095}" type="pres">
      <dgm:prSet presAssocID="{E58DFDB2-3312-4DAA-A0C2-B2F01A7DCA52}" presName="rootConnector1" presStyleLbl="node1" presStyleIdx="0" presStyleCnt="0"/>
      <dgm:spPr/>
    </dgm:pt>
    <dgm:pt modelId="{98D86A3D-2010-4194-A3FE-DD8CEF537585}" type="pres">
      <dgm:prSet presAssocID="{E58DFDB2-3312-4DAA-A0C2-B2F01A7DCA52}" presName="hierChild2" presStyleCnt="0"/>
      <dgm:spPr/>
    </dgm:pt>
    <dgm:pt modelId="{7FA9F425-030F-422B-B259-27C4601F641D}" type="pres">
      <dgm:prSet presAssocID="{4FB02A94-4BCA-4033-92C0-872A4E0925C4}" presName="Name37" presStyleLbl="parChTrans1D2" presStyleIdx="0" presStyleCnt="3"/>
      <dgm:spPr/>
    </dgm:pt>
    <dgm:pt modelId="{2251E1FC-7C52-4BA0-A6BD-1D2E3A5491C6}" type="pres">
      <dgm:prSet presAssocID="{A707575C-7AA8-4C86-AC8D-D85F1CFAA015}" presName="hierRoot2" presStyleCnt="0">
        <dgm:presLayoutVars>
          <dgm:hierBranch/>
        </dgm:presLayoutVars>
      </dgm:prSet>
      <dgm:spPr/>
    </dgm:pt>
    <dgm:pt modelId="{A8AFEE69-D15C-4334-831A-2E31E599AB3D}" type="pres">
      <dgm:prSet presAssocID="{A707575C-7AA8-4C86-AC8D-D85F1CFAA015}" presName="rootComposite" presStyleCnt="0"/>
      <dgm:spPr/>
    </dgm:pt>
    <dgm:pt modelId="{4C62C97D-61A2-41A6-B14B-9B404DBEDD1F}" type="pres">
      <dgm:prSet presAssocID="{A707575C-7AA8-4C86-AC8D-D85F1CFAA01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839FEA4F-7F26-4EC2-880E-313FB2751ACC}" type="pres">
      <dgm:prSet presAssocID="{A707575C-7AA8-4C86-AC8D-D85F1CFAA015}" presName="rootConnector" presStyleLbl="node2" presStyleIdx="0" presStyleCnt="3"/>
      <dgm:spPr/>
    </dgm:pt>
    <dgm:pt modelId="{49802366-594C-4122-80B4-37DA5E4A3798}" type="pres">
      <dgm:prSet presAssocID="{A707575C-7AA8-4C86-AC8D-D85F1CFAA015}" presName="hierChild4" presStyleCnt="0"/>
      <dgm:spPr/>
    </dgm:pt>
    <dgm:pt modelId="{BA3F2846-4596-449E-B06E-1171F4C1A80C}" type="pres">
      <dgm:prSet presAssocID="{C0BFD8A6-0C51-4BCB-9D44-E0CEFA2FA436}" presName="Name35" presStyleLbl="parChTrans1D3" presStyleIdx="0" presStyleCnt="2"/>
      <dgm:spPr/>
    </dgm:pt>
    <dgm:pt modelId="{FFFF925D-AA3C-43F2-8478-2514DCBCDD7E}" type="pres">
      <dgm:prSet presAssocID="{DF94926A-9C31-4BE9-A30D-E14A0592A352}" presName="hierRoot2" presStyleCnt="0">
        <dgm:presLayoutVars>
          <dgm:hierBranch val="init"/>
        </dgm:presLayoutVars>
      </dgm:prSet>
      <dgm:spPr/>
    </dgm:pt>
    <dgm:pt modelId="{D07ABBB4-A92C-4041-860D-ECDA74D6A2F7}" type="pres">
      <dgm:prSet presAssocID="{DF94926A-9C31-4BE9-A30D-E14A0592A352}" presName="rootComposite" presStyleCnt="0"/>
      <dgm:spPr/>
    </dgm:pt>
    <dgm:pt modelId="{602C9094-BA8F-40F3-BAFC-7828317E036F}" type="pres">
      <dgm:prSet presAssocID="{DF94926A-9C31-4BE9-A30D-E14A0592A352}" presName="rootText" presStyleLbl="node3" presStyleIdx="0" presStyleCnt="2">
        <dgm:presLayoutVars>
          <dgm:chPref val="3"/>
        </dgm:presLayoutVars>
      </dgm:prSet>
      <dgm:spPr/>
    </dgm:pt>
    <dgm:pt modelId="{9E796072-12D2-4ABB-8B17-0F43E45F8C32}" type="pres">
      <dgm:prSet presAssocID="{DF94926A-9C31-4BE9-A30D-E14A0592A352}" presName="rootConnector" presStyleLbl="node3" presStyleIdx="0" presStyleCnt="2"/>
      <dgm:spPr/>
    </dgm:pt>
    <dgm:pt modelId="{81A1B605-DA00-478B-8200-90CF59EED7CF}" type="pres">
      <dgm:prSet presAssocID="{DF94926A-9C31-4BE9-A30D-E14A0592A352}" presName="hierChild4" presStyleCnt="0"/>
      <dgm:spPr/>
    </dgm:pt>
    <dgm:pt modelId="{BB6DC43B-E251-406C-86D6-747A503AD10B}" type="pres">
      <dgm:prSet presAssocID="{DF94926A-9C31-4BE9-A30D-E14A0592A352}" presName="hierChild5" presStyleCnt="0"/>
      <dgm:spPr/>
    </dgm:pt>
    <dgm:pt modelId="{286CDB8D-8667-4953-BBB8-174D9F5C4D6D}" type="pres">
      <dgm:prSet presAssocID="{A707575C-7AA8-4C86-AC8D-D85F1CFAA015}" presName="hierChild5" presStyleCnt="0"/>
      <dgm:spPr/>
    </dgm:pt>
    <dgm:pt modelId="{48A439D6-340F-43A6-92ED-A8B91D986E16}" type="pres">
      <dgm:prSet presAssocID="{662D4857-003B-467A-897D-48CB1A3F8767}" presName="Name37" presStyleLbl="parChTrans1D2" presStyleIdx="1" presStyleCnt="3"/>
      <dgm:spPr/>
    </dgm:pt>
    <dgm:pt modelId="{C882C3FC-50DF-4736-991C-197A22070247}" type="pres">
      <dgm:prSet presAssocID="{838785A0-246A-44A6-BE70-E79F0B2E1493}" presName="hierRoot2" presStyleCnt="0">
        <dgm:presLayoutVars>
          <dgm:hierBranch val="init"/>
        </dgm:presLayoutVars>
      </dgm:prSet>
      <dgm:spPr/>
    </dgm:pt>
    <dgm:pt modelId="{076C5E47-7C8F-4502-9162-E0E7C81DAD89}" type="pres">
      <dgm:prSet presAssocID="{838785A0-246A-44A6-BE70-E79F0B2E1493}" presName="rootComposite" presStyleCnt="0"/>
      <dgm:spPr/>
    </dgm:pt>
    <dgm:pt modelId="{99E0F8E5-A9F8-4795-8A40-2DCF7B8A9523}" type="pres">
      <dgm:prSet presAssocID="{838785A0-246A-44A6-BE70-E79F0B2E1493}" presName="rootText" presStyleLbl="node2" presStyleIdx="1" presStyleCnt="3">
        <dgm:presLayoutVars>
          <dgm:chPref val="3"/>
        </dgm:presLayoutVars>
      </dgm:prSet>
      <dgm:spPr/>
    </dgm:pt>
    <dgm:pt modelId="{16DDBE0F-49FD-463D-BCC4-D9138501327F}" type="pres">
      <dgm:prSet presAssocID="{838785A0-246A-44A6-BE70-E79F0B2E1493}" presName="rootConnector" presStyleLbl="node2" presStyleIdx="1" presStyleCnt="3"/>
      <dgm:spPr/>
    </dgm:pt>
    <dgm:pt modelId="{742D26EE-C7E3-4067-95E0-D096B945460A}" type="pres">
      <dgm:prSet presAssocID="{838785A0-246A-44A6-BE70-E79F0B2E1493}" presName="hierChild4" presStyleCnt="0"/>
      <dgm:spPr/>
    </dgm:pt>
    <dgm:pt modelId="{04254399-EEA6-402B-AC33-E4670394D755}" type="pres">
      <dgm:prSet presAssocID="{838785A0-246A-44A6-BE70-E79F0B2E1493}" presName="hierChild5" presStyleCnt="0"/>
      <dgm:spPr/>
    </dgm:pt>
    <dgm:pt modelId="{85237D97-66A8-4F20-919D-C8FE0C7DB7BE}" type="pres">
      <dgm:prSet presAssocID="{EDFCC999-7667-4EB5-B8FC-99A4CA3E00D5}" presName="Name37" presStyleLbl="parChTrans1D2" presStyleIdx="2" presStyleCnt="3"/>
      <dgm:spPr/>
    </dgm:pt>
    <dgm:pt modelId="{09674E42-AB38-4386-8611-4A095E1E47EF}" type="pres">
      <dgm:prSet presAssocID="{5F06CDCE-1240-4BE4-9709-FE92438CE1D9}" presName="hierRoot2" presStyleCnt="0">
        <dgm:presLayoutVars>
          <dgm:hierBranch/>
        </dgm:presLayoutVars>
      </dgm:prSet>
      <dgm:spPr/>
    </dgm:pt>
    <dgm:pt modelId="{E7879D62-F685-4DAC-994F-6F85DC1483D3}" type="pres">
      <dgm:prSet presAssocID="{5F06CDCE-1240-4BE4-9709-FE92438CE1D9}" presName="rootComposite" presStyleCnt="0"/>
      <dgm:spPr/>
    </dgm:pt>
    <dgm:pt modelId="{EA396040-C578-4605-932F-3A0EB03F55B1}" type="pres">
      <dgm:prSet presAssocID="{5F06CDCE-1240-4BE4-9709-FE92438CE1D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53C00800-9F97-4236-9816-20D8BECBE187}" type="pres">
      <dgm:prSet presAssocID="{5F06CDCE-1240-4BE4-9709-FE92438CE1D9}" presName="rootConnector" presStyleLbl="node2" presStyleIdx="2" presStyleCnt="3"/>
      <dgm:spPr/>
    </dgm:pt>
    <dgm:pt modelId="{88CEC667-FE18-40BB-8627-02CD42F77074}" type="pres">
      <dgm:prSet presAssocID="{5F06CDCE-1240-4BE4-9709-FE92438CE1D9}" presName="hierChild4" presStyleCnt="0"/>
      <dgm:spPr/>
    </dgm:pt>
    <dgm:pt modelId="{20E4898C-31A7-4702-8EA8-70A216B519A4}" type="pres">
      <dgm:prSet presAssocID="{B387529B-9ABF-428E-9434-192326470A0D}" presName="Name35" presStyleLbl="parChTrans1D3" presStyleIdx="1" presStyleCnt="2"/>
      <dgm:spPr/>
    </dgm:pt>
    <dgm:pt modelId="{AAEB56C2-41A6-4808-B9CF-8D7577BC8F9A}" type="pres">
      <dgm:prSet presAssocID="{C45E2544-CFD6-486E-861D-BDB226FC452D}" presName="hierRoot2" presStyleCnt="0">
        <dgm:presLayoutVars>
          <dgm:hierBranch/>
        </dgm:presLayoutVars>
      </dgm:prSet>
      <dgm:spPr/>
    </dgm:pt>
    <dgm:pt modelId="{A7C1F622-81ED-4B8A-9CEF-EBB3C1ED77F2}" type="pres">
      <dgm:prSet presAssocID="{C45E2544-CFD6-486E-861D-BDB226FC452D}" presName="rootComposite" presStyleCnt="0"/>
      <dgm:spPr/>
    </dgm:pt>
    <dgm:pt modelId="{869A9296-216B-415C-A04D-BBB5513647E2}" type="pres">
      <dgm:prSet presAssocID="{C45E2544-CFD6-486E-861D-BDB226FC452D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C1FA73F-691F-4DD0-940F-8D45711771D0}" type="pres">
      <dgm:prSet presAssocID="{C45E2544-CFD6-486E-861D-BDB226FC452D}" presName="rootConnector" presStyleLbl="node3" presStyleIdx="1" presStyleCnt="2"/>
      <dgm:spPr/>
    </dgm:pt>
    <dgm:pt modelId="{290B0A8A-BBD0-4B7B-BA24-52F74CBB52F1}" type="pres">
      <dgm:prSet presAssocID="{C45E2544-CFD6-486E-861D-BDB226FC452D}" presName="hierChild4" presStyleCnt="0"/>
      <dgm:spPr/>
    </dgm:pt>
    <dgm:pt modelId="{7CF7BEB5-89E5-4BAB-AFEE-813374FA5BA5}" type="pres">
      <dgm:prSet presAssocID="{C45E2544-CFD6-486E-861D-BDB226FC452D}" presName="hierChild5" presStyleCnt="0"/>
      <dgm:spPr/>
    </dgm:pt>
    <dgm:pt modelId="{3ACFA8A6-6B6B-4772-A278-1A6DD5521FCA}" type="pres">
      <dgm:prSet presAssocID="{5F06CDCE-1240-4BE4-9709-FE92438CE1D9}" presName="hierChild5" presStyleCnt="0"/>
      <dgm:spPr/>
    </dgm:pt>
    <dgm:pt modelId="{DCF6D8FB-6DD2-4672-BB92-EFC0413AEF56}" type="pres">
      <dgm:prSet presAssocID="{E58DFDB2-3312-4DAA-A0C2-B2F01A7DCA52}" presName="hierChild3" presStyleCnt="0"/>
      <dgm:spPr/>
    </dgm:pt>
  </dgm:ptLst>
  <dgm:cxnLst>
    <dgm:cxn modelId="{9A8D0F8D-8A29-4529-A8CC-6D9581A544E6}" type="presOf" srcId="{C0BFD8A6-0C51-4BCB-9D44-E0CEFA2FA436}" destId="{BA3F2846-4596-449E-B06E-1171F4C1A80C}" srcOrd="0" destOrd="0" presId="urn:microsoft.com/office/officeart/2005/8/layout/orgChart1"/>
    <dgm:cxn modelId="{AD8179C6-4766-47B4-91DD-2B8D1154F7B2}" srcId="{F0F23A2E-D8E4-4863-A893-0FE6856ADA21}" destId="{E58DFDB2-3312-4DAA-A0C2-B2F01A7DCA52}" srcOrd="0" destOrd="0" parTransId="{70A5510E-9083-4E5D-B636-5D3D9CA8E613}" sibTransId="{5DF18D2C-65FE-46BE-9979-1E171C7BFA9B}"/>
    <dgm:cxn modelId="{74CC7385-7D36-4FB0-B5EE-541EF41E12E3}" type="presOf" srcId="{C45E2544-CFD6-486E-861D-BDB226FC452D}" destId="{BC1FA73F-691F-4DD0-940F-8D45711771D0}" srcOrd="1" destOrd="0" presId="urn:microsoft.com/office/officeart/2005/8/layout/orgChart1"/>
    <dgm:cxn modelId="{1334786F-5531-475D-B35B-1BDBE61DCA74}" type="presOf" srcId="{A707575C-7AA8-4C86-AC8D-D85F1CFAA015}" destId="{4C62C97D-61A2-41A6-B14B-9B404DBEDD1F}" srcOrd="0" destOrd="0" presId="urn:microsoft.com/office/officeart/2005/8/layout/orgChart1"/>
    <dgm:cxn modelId="{257BDD3A-4864-41D8-882E-C3D044E1FCC5}" type="presOf" srcId="{B387529B-9ABF-428E-9434-192326470A0D}" destId="{20E4898C-31A7-4702-8EA8-70A216B519A4}" srcOrd="0" destOrd="0" presId="urn:microsoft.com/office/officeart/2005/8/layout/orgChart1"/>
    <dgm:cxn modelId="{D6E4A120-3502-48BD-83C8-9FCAC87D5630}" type="presOf" srcId="{DF94926A-9C31-4BE9-A30D-E14A0592A352}" destId="{602C9094-BA8F-40F3-BAFC-7828317E036F}" srcOrd="0" destOrd="0" presId="urn:microsoft.com/office/officeart/2005/8/layout/orgChart1"/>
    <dgm:cxn modelId="{041F9790-B5B3-4AB7-B414-B74B877D64C5}" type="presOf" srcId="{662D4857-003B-467A-897D-48CB1A3F8767}" destId="{48A439D6-340F-43A6-92ED-A8B91D986E16}" srcOrd="0" destOrd="0" presId="urn:microsoft.com/office/officeart/2005/8/layout/orgChart1"/>
    <dgm:cxn modelId="{F31A9D13-81BB-457B-96EC-CA73BC69B50E}" type="presOf" srcId="{838785A0-246A-44A6-BE70-E79F0B2E1493}" destId="{99E0F8E5-A9F8-4795-8A40-2DCF7B8A9523}" srcOrd="0" destOrd="0" presId="urn:microsoft.com/office/officeart/2005/8/layout/orgChart1"/>
    <dgm:cxn modelId="{B5A1D360-38E5-4852-9864-7F878D3E8E5D}" type="presOf" srcId="{838785A0-246A-44A6-BE70-E79F0B2E1493}" destId="{16DDBE0F-49FD-463D-BCC4-D9138501327F}" srcOrd="1" destOrd="0" presId="urn:microsoft.com/office/officeart/2005/8/layout/orgChart1"/>
    <dgm:cxn modelId="{74D41D1E-E6EF-4686-A16C-908408FED61D}" srcId="{E58DFDB2-3312-4DAA-A0C2-B2F01A7DCA52}" destId="{A707575C-7AA8-4C86-AC8D-D85F1CFAA015}" srcOrd="0" destOrd="0" parTransId="{4FB02A94-4BCA-4033-92C0-872A4E0925C4}" sibTransId="{ABEE7DE7-603B-4BE8-AC0C-5450449A5FCF}"/>
    <dgm:cxn modelId="{2F5CD6A3-0EF6-4F02-9E9A-C0D713009E67}" type="presOf" srcId="{C45E2544-CFD6-486E-861D-BDB226FC452D}" destId="{869A9296-216B-415C-A04D-BBB5513647E2}" srcOrd="0" destOrd="0" presId="urn:microsoft.com/office/officeart/2005/8/layout/orgChart1"/>
    <dgm:cxn modelId="{2BAE4807-B4B1-4CD1-A5F7-77DFE78302ED}" type="presOf" srcId="{A707575C-7AA8-4C86-AC8D-D85F1CFAA015}" destId="{839FEA4F-7F26-4EC2-880E-313FB2751ACC}" srcOrd="1" destOrd="0" presId="urn:microsoft.com/office/officeart/2005/8/layout/orgChart1"/>
    <dgm:cxn modelId="{0BF1DF95-58CE-42A6-B3B6-BFF4AEB56FDC}" srcId="{5F06CDCE-1240-4BE4-9709-FE92438CE1D9}" destId="{C45E2544-CFD6-486E-861D-BDB226FC452D}" srcOrd="0" destOrd="0" parTransId="{B387529B-9ABF-428E-9434-192326470A0D}" sibTransId="{3BF58B63-9069-4954-BB3A-F7537BCF9A04}"/>
    <dgm:cxn modelId="{BE4DC1F3-0B3F-4019-8F86-118BCBE464DE}" type="presOf" srcId="{EDFCC999-7667-4EB5-B8FC-99A4CA3E00D5}" destId="{85237D97-66A8-4F20-919D-C8FE0C7DB7BE}" srcOrd="0" destOrd="0" presId="urn:microsoft.com/office/officeart/2005/8/layout/orgChart1"/>
    <dgm:cxn modelId="{CF7EE08D-EDD8-4499-BD21-398A823DA080}" type="presOf" srcId="{5F06CDCE-1240-4BE4-9709-FE92438CE1D9}" destId="{53C00800-9F97-4236-9816-20D8BECBE187}" srcOrd="1" destOrd="0" presId="urn:microsoft.com/office/officeart/2005/8/layout/orgChart1"/>
    <dgm:cxn modelId="{50B5D00B-C98A-4972-88FE-84E57115ABF0}" srcId="{A707575C-7AA8-4C86-AC8D-D85F1CFAA015}" destId="{DF94926A-9C31-4BE9-A30D-E14A0592A352}" srcOrd="0" destOrd="0" parTransId="{C0BFD8A6-0C51-4BCB-9D44-E0CEFA2FA436}" sibTransId="{42D7993A-D58C-4848-B7D3-97C9A354C55F}"/>
    <dgm:cxn modelId="{E6261669-D7C4-4090-B9CA-7B56A7E2897E}" type="presOf" srcId="{E58DFDB2-3312-4DAA-A0C2-B2F01A7DCA52}" destId="{60FC7813-657B-4B75-887B-3617BB0C3B58}" srcOrd="0" destOrd="0" presId="urn:microsoft.com/office/officeart/2005/8/layout/orgChart1"/>
    <dgm:cxn modelId="{672A2BDA-6BC2-4ADB-AAC8-E2E22D5207BC}" type="presOf" srcId="{E58DFDB2-3312-4DAA-A0C2-B2F01A7DCA52}" destId="{667107CC-A403-4242-B9CC-0056B87E0095}" srcOrd="1" destOrd="0" presId="urn:microsoft.com/office/officeart/2005/8/layout/orgChart1"/>
    <dgm:cxn modelId="{2EB4878B-1748-48D7-8A8F-6008EEE31798}" type="presOf" srcId="{5F06CDCE-1240-4BE4-9709-FE92438CE1D9}" destId="{EA396040-C578-4605-932F-3A0EB03F55B1}" srcOrd="0" destOrd="0" presId="urn:microsoft.com/office/officeart/2005/8/layout/orgChart1"/>
    <dgm:cxn modelId="{8B0A1BED-59C1-4EA9-9924-9BB8D7764D5D}" type="presOf" srcId="{DF94926A-9C31-4BE9-A30D-E14A0592A352}" destId="{9E796072-12D2-4ABB-8B17-0F43E45F8C32}" srcOrd="1" destOrd="0" presId="urn:microsoft.com/office/officeart/2005/8/layout/orgChart1"/>
    <dgm:cxn modelId="{53A626E5-72DA-4271-803B-A836A9322015}" type="presOf" srcId="{F0F23A2E-D8E4-4863-A893-0FE6856ADA21}" destId="{F2E83DFE-FA49-4CA6-9C69-40A18BD27252}" srcOrd="0" destOrd="0" presId="urn:microsoft.com/office/officeart/2005/8/layout/orgChart1"/>
    <dgm:cxn modelId="{804B68D3-0A5B-4DCB-A6BB-80F352DE8496}" srcId="{E58DFDB2-3312-4DAA-A0C2-B2F01A7DCA52}" destId="{5F06CDCE-1240-4BE4-9709-FE92438CE1D9}" srcOrd="2" destOrd="0" parTransId="{EDFCC999-7667-4EB5-B8FC-99A4CA3E00D5}" sibTransId="{59E8772F-2D6A-4C68-87C4-C8ABED6E55F3}"/>
    <dgm:cxn modelId="{25B644AD-B407-4DEB-A03F-291A17D2F6AB}" srcId="{E58DFDB2-3312-4DAA-A0C2-B2F01A7DCA52}" destId="{838785A0-246A-44A6-BE70-E79F0B2E1493}" srcOrd="1" destOrd="0" parTransId="{662D4857-003B-467A-897D-48CB1A3F8767}" sibTransId="{537B644C-2FDE-4B64-8131-0EA8E8CC0033}"/>
    <dgm:cxn modelId="{EE439A0A-22B5-4542-90E7-06EEA744FE1D}" type="presOf" srcId="{4FB02A94-4BCA-4033-92C0-872A4E0925C4}" destId="{7FA9F425-030F-422B-B259-27C4601F641D}" srcOrd="0" destOrd="0" presId="urn:microsoft.com/office/officeart/2005/8/layout/orgChart1"/>
    <dgm:cxn modelId="{F6B34A15-96BB-45A5-9E93-4A15F84B2916}" type="presParOf" srcId="{F2E83DFE-FA49-4CA6-9C69-40A18BD27252}" destId="{4D55D568-5805-4F67-9FDA-32C0EC09747B}" srcOrd="0" destOrd="0" presId="urn:microsoft.com/office/officeart/2005/8/layout/orgChart1"/>
    <dgm:cxn modelId="{6C2EE8EB-3270-421D-995F-42C34C0D4DDD}" type="presParOf" srcId="{4D55D568-5805-4F67-9FDA-32C0EC09747B}" destId="{B95EC87B-0623-46A0-AA59-1DAC91E5349C}" srcOrd="0" destOrd="0" presId="urn:microsoft.com/office/officeart/2005/8/layout/orgChart1"/>
    <dgm:cxn modelId="{9B1BF6A4-6A19-4937-AF13-FAE6CA05B780}" type="presParOf" srcId="{B95EC87B-0623-46A0-AA59-1DAC91E5349C}" destId="{60FC7813-657B-4B75-887B-3617BB0C3B58}" srcOrd="0" destOrd="0" presId="urn:microsoft.com/office/officeart/2005/8/layout/orgChart1"/>
    <dgm:cxn modelId="{FD003EBD-D2A5-489D-BF85-C57FB09A23D1}" type="presParOf" srcId="{B95EC87B-0623-46A0-AA59-1DAC91E5349C}" destId="{667107CC-A403-4242-B9CC-0056B87E0095}" srcOrd="1" destOrd="0" presId="urn:microsoft.com/office/officeart/2005/8/layout/orgChart1"/>
    <dgm:cxn modelId="{5C00C9E6-20D6-408F-9C6E-ABAE002FBE42}" type="presParOf" srcId="{4D55D568-5805-4F67-9FDA-32C0EC09747B}" destId="{98D86A3D-2010-4194-A3FE-DD8CEF537585}" srcOrd="1" destOrd="0" presId="urn:microsoft.com/office/officeart/2005/8/layout/orgChart1"/>
    <dgm:cxn modelId="{7A42F522-BB03-4166-9A26-BA78EB705709}" type="presParOf" srcId="{98D86A3D-2010-4194-A3FE-DD8CEF537585}" destId="{7FA9F425-030F-422B-B259-27C4601F641D}" srcOrd="0" destOrd="0" presId="urn:microsoft.com/office/officeart/2005/8/layout/orgChart1"/>
    <dgm:cxn modelId="{F9442EF6-9BB9-4DC0-9304-53550D7D9940}" type="presParOf" srcId="{98D86A3D-2010-4194-A3FE-DD8CEF537585}" destId="{2251E1FC-7C52-4BA0-A6BD-1D2E3A5491C6}" srcOrd="1" destOrd="0" presId="urn:microsoft.com/office/officeart/2005/8/layout/orgChart1"/>
    <dgm:cxn modelId="{7941B72E-075E-496C-B9D9-706D4955275E}" type="presParOf" srcId="{2251E1FC-7C52-4BA0-A6BD-1D2E3A5491C6}" destId="{A8AFEE69-D15C-4334-831A-2E31E599AB3D}" srcOrd="0" destOrd="0" presId="urn:microsoft.com/office/officeart/2005/8/layout/orgChart1"/>
    <dgm:cxn modelId="{1B2A1D2B-5DE3-4622-9078-8C10C3F00B99}" type="presParOf" srcId="{A8AFEE69-D15C-4334-831A-2E31E599AB3D}" destId="{4C62C97D-61A2-41A6-B14B-9B404DBEDD1F}" srcOrd="0" destOrd="0" presId="urn:microsoft.com/office/officeart/2005/8/layout/orgChart1"/>
    <dgm:cxn modelId="{FA0B2323-3526-4D50-B11A-8B2AA59B7C70}" type="presParOf" srcId="{A8AFEE69-D15C-4334-831A-2E31E599AB3D}" destId="{839FEA4F-7F26-4EC2-880E-313FB2751ACC}" srcOrd="1" destOrd="0" presId="urn:microsoft.com/office/officeart/2005/8/layout/orgChart1"/>
    <dgm:cxn modelId="{916F184F-1A89-4179-82E6-3B6DCABF28C0}" type="presParOf" srcId="{2251E1FC-7C52-4BA0-A6BD-1D2E3A5491C6}" destId="{49802366-594C-4122-80B4-37DA5E4A3798}" srcOrd="1" destOrd="0" presId="urn:microsoft.com/office/officeart/2005/8/layout/orgChart1"/>
    <dgm:cxn modelId="{47E7CF93-7A31-4EE2-BE38-8F11FB2DF29F}" type="presParOf" srcId="{49802366-594C-4122-80B4-37DA5E4A3798}" destId="{BA3F2846-4596-449E-B06E-1171F4C1A80C}" srcOrd="0" destOrd="0" presId="urn:microsoft.com/office/officeart/2005/8/layout/orgChart1"/>
    <dgm:cxn modelId="{55DBA3E4-D2B6-433B-84C1-E8E679EB206D}" type="presParOf" srcId="{49802366-594C-4122-80B4-37DA5E4A3798}" destId="{FFFF925D-AA3C-43F2-8478-2514DCBCDD7E}" srcOrd="1" destOrd="0" presId="urn:microsoft.com/office/officeart/2005/8/layout/orgChart1"/>
    <dgm:cxn modelId="{C7995642-982A-447B-8DBE-4A68C4CC4DD8}" type="presParOf" srcId="{FFFF925D-AA3C-43F2-8478-2514DCBCDD7E}" destId="{D07ABBB4-A92C-4041-860D-ECDA74D6A2F7}" srcOrd="0" destOrd="0" presId="urn:microsoft.com/office/officeart/2005/8/layout/orgChart1"/>
    <dgm:cxn modelId="{4230EAE0-18BB-48E7-90A6-A5F1D34A3889}" type="presParOf" srcId="{D07ABBB4-A92C-4041-860D-ECDA74D6A2F7}" destId="{602C9094-BA8F-40F3-BAFC-7828317E036F}" srcOrd="0" destOrd="0" presId="urn:microsoft.com/office/officeart/2005/8/layout/orgChart1"/>
    <dgm:cxn modelId="{DADE02AA-EEFF-4256-A677-5F4CCE344FFB}" type="presParOf" srcId="{D07ABBB4-A92C-4041-860D-ECDA74D6A2F7}" destId="{9E796072-12D2-4ABB-8B17-0F43E45F8C32}" srcOrd="1" destOrd="0" presId="urn:microsoft.com/office/officeart/2005/8/layout/orgChart1"/>
    <dgm:cxn modelId="{6DFBF2B2-DD0D-49AA-8405-0D8DA99F91D9}" type="presParOf" srcId="{FFFF925D-AA3C-43F2-8478-2514DCBCDD7E}" destId="{81A1B605-DA00-478B-8200-90CF59EED7CF}" srcOrd="1" destOrd="0" presId="urn:microsoft.com/office/officeart/2005/8/layout/orgChart1"/>
    <dgm:cxn modelId="{CCA93EFC-073D-4E6E-935E-53998BBE3E7A}" type="presParOf" srcId="{FFFF925D-AA3C-43F2-8478-2514DCBCDD7E}" destId="{BB6DC43B-E251-406C-86D6-747A503AD10B}" srcOrd="2" destOrd="0" presId="urn:microsoft.com/office/officeart/2005/8/layout/orgChart1"/>
    <dgm:cxn modelId="{D1328187-476D-4921-A609-BE692D4F39AA}" type="presParOf" srcId="{2251E1FC-7C52-4BA0-A6BD-1D2E3A5491C6}" destId="{286CDB8D-8667-4953-BBB8-174D9F5C4D6D}" srcOrd="2" destOrd="0" presId="urn:microsoft.com/office/officeart/2005/8/layout/orgChart1"/>
    <dgm:cxn modelId="{5A8FA305-8D69-48AB-8137-D55A4F620635}" type="presParOf" srcId="{98D86A3D-2010-4194-A3FE-DD8CEF537585}" destId="{48A439D6-340F-43A6-92ED-A8B91D986E16}" srcOrd="2" destOrd="0" presId="urn:microsoft.com/office/officeart/2005/8/layout/orgChart1"/>
    <dgm:cxn modelId="{A175CD36-0A93-4874-BD78-C4BE648C9EE4}" type="presParOf" srcId="{98D86A3D-2010-4194-A3FE-DD8CEF537585}" destId="{C882C3FC-50DF-4736-991C-197A22070247}" srcOrd="3" destOrd="0" presId="urn:microsoft.com/office/officeart/2005/8/layout/orgChart1"/>
    <dgm:cxn modelId="{0E701CFB-6A11-4B06-99A4-2D82A8E54A34}" type="presParOf" srcId="{C882C3FC-50DF-4736-991C-197A22070247}" destId="{076C5E47-7C8F-4502-9162-E0E7C81DAD89}" srcOrd="0" destOrd="0" presId="urn:microsoft.com/office/officeart/2005/8/layout/orgChart1"/>
    <dgm:cxn modelId="{F4BF3502-BD1E-4C6C-8F1D-C96AEB844D87}" type="presParOf" srcId="{076C5E47-7C8F-4502-9162-E0E7C81DAD89}" destId="{99E0F8E5-A9F8-4795-8A40-2DCF7B8A9523}" srcOrd="0" destOrd="0" presId="urn:microsoft.com/office/officeart/2005/8/layout/orgChart1"/>
    <dgm:cxn modelId="{82ED8A74-121E-4377-9861-2695C026D292}" type="presParOf" srcId="{076C5E47-7C8F-4502-9162-E0E7C81DAD89}" destId="{16DDBE0F-49FD-463D-BCC4-D9138501327F}" srcOrd="1" destOrd="0" presId="urn:microsoft.com/office/officeart/2005/8/layout/orgChart1"/>
    <dgm:cxn modelId="{0EB6FB78-E64F-4B5C-9CCF-D005EC9951FC}" type="presParOf" srcId="{C882C3FC-50DF-4736-991C-197A22070247}" destId="{742D26EE-C7E3-4067-95E0-D096B945460A}" srcOrd="1" destOrd="0" presId="urn:microsoft.com/office/officeart/2005/8/layout/orgChart1"/>
    <dgm:cxn modelId="{4D78D02E-E55B-42D9-8762-7B4929F8C00E}" type="presParOf" srcId="{C882C3FC-50DF-4736-991C-197A22070247}" destId="{04254399-EEA6-402B-AC33-E4670394D755}" srcOrd="2" destOrd="0" presId="urn:microsoft.com/office/officeart/2005/8/layout/orgChart1"/>
    <dgm:cxn modelId="{5D392A73-4B43-4112-9EFB-B3C48AFC161C}" type="presParOf" srcId="{98D86A3D-2010-4194-A3FE-DD8CEF537585}" destId="{85237D97-66A8-4F20-919D-C8FE0C7DB7BE}" srcOrd="4" destOrd="0" presId="urn:microsoft.com/office/officeart/2005/8/layout/orgChart1"/>
    <dgm:cxn modelId="{CDC28D1B-D5D3-4C67-AE26-79A9533557CE}" type="presParOf" srcId="{98D86A3D-2010-4194-A3FE-DD8CEF537585}" destId="{09674E42-AB38-4386-8611-4A095E1E47EF}" srcOrd="5" destOrd="0" presId="urn:microsoft.com/office/officeart/2005/8/layout/orgChart1"/>
    <dgm:cxn modelId="{CC8795A7-4FFC-4FC1-A3E3-F9A0EBE0E45E}" type="presParOf" srcId="{09674E42-AB38-4386-8611-4A095E1E47EF}" destId="{E7879D62-F685-4DAC-994F-6F85DC1483D3}" srcOrd="0" destOrd="0" presId="urn:microsoft.com/office/officeart/2005/8/layout/orgChart1"/>
    <dgm:cxn modelId="{F84AACC7-85FA-4979-A5CB-7DF775FCD40B}" type="presParOf" srcId="{E7879D62-F685-4DAC-994F-6F85DC1483D3}" destId="{EA396040-C578-4605-932F-3A0EB03F55B1}" srcOrd="0" destOrd="0" presId="urn:microsoft.com/office/officeart/2005/8/layout/orgChart1"/>
    <dgm:cxn modelId="{86126712-47CD-4470-B6D2-57C3B039A010}" type="presParOf" srcId="{E7879D62-F685-4DAC-994F-6F85DC1483D3}" destId="{53C00800-9F97-4236-9816-20D8BECBE187}" srcOrd="1" destOrd="0" presId="urn:microsoft.com/office/officeart/2005/8/layout/orgChart1"/>
    <dgm:cxn modelId="{F5679584-3FCF-4E18-AC78-06EBF3DFA7A8}" type="presParOf" srcId="{09674E42-AB38-4386-8611-4A095E1E47EF}" destId="{88CEC667-FE18-40BB-8627-02CD42F77074}" srcOrd="1" destOrd="0" presId="urn:microsoft.com/office/officeart/2005/8/layout/orgChart1"/>
    <dgm:cxn modelId="{A19A0143-C24E-40DD-86C7-D22A934A011F}" type="presParOf" srcId="{88CEC667-FE18-40BB-8627-02CD42F77074}" destId="{20E4898C-31A7-4702-8EA8-70A216B519A4}" srcOrd="0" destOrd="0" presId="urn:microsoft.com/office/officeart/2005/8/layout/orgChart1"/>
    <dgm:cxn modelId="{A932DA70-670D-40F5-8E86-EF906DB30775}" type="presParOf" srcId="{88CEC667-FE18-40BB-8627-02CD42F77074}" destId="{AAEB56C2-41A6-4808-B9CF-8D7577BC8F9A}" srcOrd="1" destOrd="0" presId="urn:microsoft.com/office/officeart/2005/8/layout/orgChart1"/>
    <dgm:cxn modelId="{9CCEEDB1-50E4-488F-A605-713054B60B2B}" type="presParOf" srcId="{AAEB56C2-41A6-4808-B9CF-8D7577BC8F9A}" destId="{A7C1F622-81ED-4B8A-9CEF-EBB3C1ED77F2}" srcOrd="0" destOrd="0" presId="urn:microsoft.com/office/officeart/2005/8/layout/orgChart1"/>
    <dgm:cxn modelId="{D1B656F4-9469-439B-8341-391B50E6C444}" type="presParOf" srcId="{A7C1F622-81ED-4B8A-9CEF-EBB3C1ED77F2}" destId="{869A9296-216B-415C-A04D-BBB5513647E2}" srcOrd="0" destOrd="0" presId="urn:microsoft.com/office/officeart/2005/8/layout/orgChart1"/>
    <dgm:cxn modelId="{773D008D-E497-46A9-A8DD-9674B7815138}" type="presParOf" srcId="{A7C1F622-81ED-4B8A-9CEF-EBB3C1ED77F2}" destId="{BC1FA73F-691F-4DD0-940F-8D45711771D0}" srcOrd="1" destOrd="0" presId="urn:microsoft.com/office/officeart/2005/8/layout/orgChart1"/>
    <dgm:cxn modelId="{5395B114-BCF1-4E39-8BD0-FD4918C88A5B}" type="presParOf" srcId="{AAEB56C2-41A6-4808-B9CF-8D7577BC8F9A}" destId="{290B0A8A-BBD0-4B7B-BA24-52F74CBB52F1}" srcOrd="1" destOrd="0" presId="urn:microsoft.com/office/officeart/2005/8/layout/orgChart1"/>
    <dgm:cxn modelId="{C604120A-B153-472F-8186-EA7D651B5AE1}" type="presParOf" srcId="{AAEB56C2-41A6-4808-B9CF-8D7577BC8F9A}" destId="{7CF7BEB5-89E5-4BAB-AFEE-813374FA5BA5}" srcOrd="2" destOrd="0" presId="urn:microsoft.com/office/officeart/2005/8/layout/orgChart1"/>
    <dgm:cxn modelId="{68E875F6-58F6-4F5C-9395-B08007FB5975}" type="presParOf" srcId="{09674E42-AB38-4386-8611-4A095E1E47EF}" destId="{3ACFA8A6-6B6B-4772-A278-1A6DD5521FCA}" srcOrd="2" destOrd="0" presId="urn:microsoft.com/office/officeart/2005/8/layout/orgChart1"/>
    <dgm:cxn modelId="{020EEA59-49CD-4452-979C-C759DC1B8E8C}" type="presParOf" srcId="{4D55D568-5805-4F67-9FDA-32C0EC09747B}" destId="{DCF6D8FB-6DD2-4672-BB92-EFC0413AEF5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4898C-31A7-4702-8EA8-70A216B519A4}">
      <dsp:nvSpPr>
        <dsp:cNvPr id="0" name=""/>
        <dsp:cNvSpPr/>
      </dsp:nvSpPr>
      <dsp:spPr>
        <a:xfrm>
          <a:off x="5158762" y="2477554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37D97-66A8-4F20-919D-C8FE0C7DB7BE}">
      <dsp:nvSpPr>
        <dsp:cNvPr id="0" name=""/>
        <dsp:cNvSpPr/>
      </dsp:nvSpPr>
      <dsp:spPr>
        <a:xfrm>
          <a:off x="3048000" y="1212180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A439D6-340F-43A6-92ED-A8B91D986E16}">
      <dsp:nvSpPr>
        <dsp:cNvPr id="0" name=""/>
        <dsp:cNvSpPr/>
      </dsp:nvSpPr>
      <dsp:spPr>
        <a:xfrm>
          <a:off x="3002280" y="1212180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3F2846-4596-449E-B06E-1171F4C1A80C}">
      <dsp:nvSpPr>
        <dsp:cNvPr id="0" name=""/>
        <dsp:cNvSpPr/>
      </dsp:nvSpPr>
      <dsp:spPr>
        <a:xfrm>
          <a:off x="845797" y="2477554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9F425-030F-422B-B259-27C4601F641D}">
      <dsp:nvSpPr>
        <dsp:cNvPr id="0" name=""/>
        <dsp:cNvSpPr/>
      </dsp:nvSpPr>
      <dsp:spPr>
        <a:xfrm>
          <a:off x="891517" y="1212180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C7813-657B-4B75-887B-3617BB0C3B58}">
      <dsp:nvSpPr>
        <dsp:cNvPr id="0" name=""/>
        <dsp:cNvSpPr/>
      </dsp:nvSpPr>
      <dsp:spPr>
        <a:xfrm>
          <a:off x="2156891" y="321071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Ignacy Król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właściciel</a:t>
          </a:r>
          <a:endParaRPr lang="pl-PL" sz="1900" kern="1200" dirty="0"/>
        </a:p>
      </dsp:txBody>
      <dsp:txXfrm>
        <a:off x="2156891" y="321071"/>
        <a:ext cx="1782216" cy="891108"/>
      </dsp:txXfrm>
    </dsp:sp>
    <dsp:sp modelId="{4C62C97D-61A2-41A6-B14B-9B404DBEDD1F}">
      <dsp:nvSpPr>
        <dsp:cNvPr id="0" name=""/>
        <dsp:cNvSpPr/>
      </dsp:nvSpPr>
      <dsp:spPr>
        <a:xfrm>
          <a:off x="409" y="1586445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Franciszek Stec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Parkingowy</a:t>
          </a:r>
          <a:endParaRPr lang="pl-PL" sz="1900" kern="1200" dirty="0"/>
        </a:p>
      </dsp:txBody>
      <dsp:txXfrm>
        <a:off x="409" y="1586445"/>
        <a:ext cx="1782216" cy="891108"/>
      </dsp:txXfrm>
    </dsp:sp>
    <dsp:sp modelId="{602C9094-BA8F-40F3-BAFC-7828317E036F}">
      <dsp:nvSpPr>
        <dsp:cNvPr id="0" name=""/>
        <dsp:cNvSpPr/>
      </dsp:nvSpPr>
      <dsp:spPr>
        <a:xfrm>
          <a:off x="409" y="285181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Robert Bilski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Ochroniarz</a:t>
          </a:r>
          <a:endParaRPr lang="pl-PL" sz="1900" kern="1200" dirty="0"/>
        </a:p>
      </dsp:txBody>
      <dsp:txXfrm>
        <a:off x="409" y="2851819"/>
        <a:ext cx="1782216" cy="891108"/>
      </dsp:txXfrm>
    </dsp:sp>
    <dsp:sp modelId="{99E0F8E5-A9F8-4795-8A40-2DCF7B8A9523}">
      <dsp:nvSpPr>
        <dsp:cNvPr id="0" name=""/>
        <dsp:cNvSpPr/>
      </dsp:nvSpPr>
      <dsp:spPr>
        <a:xfrm>
          <a:off x="2156891" y="1586445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Leon Podolski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Handlowiec</a:t>
          </a:r>
          <a:endParaRPr lang="pl-PL" sz="1900" kern="1200" dirty="0"/>
        </a:p>
      </dsp:txBody>
      <dsp:txXfrm>
        <a:off x="2156891" y="1586445"/>
        <a:ext cx="1782216" cy="891108"/>
      </dsp:txXfrm>
    </dsp:sp>
    <dsp:sp modelId="{EA396040-C578-4605-932F-3A0EB03F55B1}">
      <dsp:nvSpPr>
        <dsp:cNvPr id="0" name=""/>
        <dsp:cNvSpPr/>
      </dsp:nvSpPr>
      <dsp:spPr>
        <a:xfrm>
          <a:off x="4313373" y="1586445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Jan Szczygielski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Szef ochrony</a:t>
          </a:r>
          <a:endParaRPr lang="pl-PL" sz="1900" kern="1200" dirty="0"/>
        </a:p>
      </dsp:txBody>
      <dsp:txXfrm>
        <a:off x="4313373" y="1586445"/>
        <a:ext cx="1782216" cy="891108"/>
      </dsp:txXfrm>
    </dsp:sp>
    <dsp:sp modelId="{869A9296-216B-415C-A04D-BBB5513647E2}">
      <dsp:nvSpPr>
        <dsp:cNvPr id="0" name=""/>
        <dsp:cNvSpPr/>
      </dsp:nvSpPr>
      <dsp:spPr>
        <a:xfrm>
          <a:off x="4313373" y="285181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Ryszard Fijałkowski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Ochroniarz</a:t>
          </a:r>
          <a:endParaRPr lang="pl-PL" sz="1900" kern="1200" dirty="0"/>
        </a:p>
      </dsp:txBody>
      <dsp:txXfrm>
        <a:off x="4313373" y="2851819"/>
        <a:ext cx="1782216" cy="891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8938B-AF21-4E0B-929C-6F31DED81CA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080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1A54-87A4-4E0C-9575-B1C6CD8CA9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103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FBDF3-5ACD-490F-A953-0340C0AE742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1136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>
                  <a:gd name="T0" fmla="*/ 0 w 1000"/>
                  <a:gd name="T1" fmla="*/ 0 h 720"/>
                  <a:gd name="T2" fmla="*/ 0 w 1000"/>
                  <a:gd name="T3" fmla="*/ 720 h 720"/>
                  <a:gd name="T4" fmla="*/ 1000 w 1000"/>
                  <a:gd name="T5" fmla="*/ 720 h 720"/>
                  <a:gd name="T6" fmla="*/ 1000 w 1000"/>
                  <a:gd name="T7" fmla="*/ 0 h 720"/>
                  <a:gd name="T8" fmla="*/ 0 w 1000"/>
                  <a:gd name="T9" fmla="*/ 0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>
                  <a:gd name="T0" fmla="*/ 0 w 291"/>
                  <a:gd name="T1" fmla="*/ 624 h 625"/>
                  <a:gd name="T2" fmla="*/ 291 w 291"/>
                  <a:gd name="T3" fmla="*/ 625 h 625"/>
                  <a:gd name="T4" fmla="*/ 291 w 291"/>
                  <a:gd name="T5" fmla="*/ 6 h 625"/>
                  <a:gd name="T6" fmla="*/ 0 w 291"/>
                  <a:gd name="T7" fmla="*/ 0 h 625"/>
                  <a:gd name="T8" fmla="*/ 0 w 291"/>
                  <a:gd name="T9" fmla="*/ 624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>
                <a:gd name="T0" fmla="*/ 0 w 5762"/>
                <a:gd name="T1" fmla="*/ 196 h 385"/>
                <a:gd name="T2" fmla="*/ 5762 w 5762"/>
                <a:gd name="T3" fmla="*/ 188 h 385"/>
                <a:gd name="T4" fmla="*/ 5762 w 5762"/>
                <a:gd name="T5" fmla="*/ 4 h 385"/>
                <a:gd name="T6" fmla="*/ 0 w 5762"/>
                <a:gd name="T7" fmla="*/ 0 h 385"/>
                <a:gd name="T8" fmla="*/ 0 w 5762"/>
                <a:gd name="T9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>
                <a:gd name="T0" fmla="*/ 0 w 5761"/>
                <a:gd name="T1" fmla="*/ 28 h 189"/>
                <a:gd name="T2" fmla="*/ 5761 w 5761"/>
                <a:gd name="T3" fmla="*/ 0 h 189"/>
                <a:gd name="T4" fmla="*/ 5761 w 5761"/>
                <a:gd name="T5" fmla="*/ 189 h 189"/>
                <a:gd name="T6" fmla="*/ 1 w 5761"/>
                <a:gd name="T7" fmla="*/ 189 h 189"/>
                <a:gd name="T8" fmla="*/ 0 w 5761"/>
                <a:gd name="T9" fmla="*/ 2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pPr lvl="0"/>
            <a:r>
              <a:rPr lang="pl-PL" noProof="0" smtClean="0"/>
              <a:t>Kliknij, aby edytować styl wzorca tytułu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pPr lvl="0"/>
            <a:r>
              <a:rPr lang="pl-PL" noProof="0" smtClean="0"/>
              <a:t>Kliknij, aby edytować styl wzorca podtytułu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9A431A6C-A0A5-4AAD-8350-87B82A2848A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F4937-DA64-4ADC-8483-B593DFEEDA7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2643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D9E80-B4D1-4E29-8E42-D1817A1860C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030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42975-0355-4270-8B34-39CFD7B17C5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1778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C357A-E2EA-47A7-BFF9-189E87F41847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0614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1C9BD-31F5-4D5B-A12A-E9786C9CE72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3575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6FA7A-EA5A-4B88-ABA9-DE3F523DFF7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2586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85CAF-CEA3-40C9-8B44-6C757CD5B4B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9801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789BA5-FFA7-46B6-9E3E-8C9163BAC99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3985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4DF7A-A524-49F5-A58E-0B4CCF2F81F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0586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784F0-FA05-462C-9DD6-360C6AEB266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4410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F53ED-E719-4D0D-BFF4-FFEB1D0B657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97158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ytuł i diagram lub schemat organizacyj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iektu SmartArt 2"/>
          <p:cNvSpPr>
            <a:spLocks noGrp="1"/>
          </p:cNvSpPr>
          <p:nvPr>
            <p:ph type="dgm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BA2DC7-6BF9-404E-9257-A54A2BD51E1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26545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ytuł, clipart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iektu clipart 2"/>
          <p:cNvSpPr>
            <a:spLocks noGrp="1"/>
          </p:cNvSpPr>
          <p:nvPr>
            <p:ph type="clipArt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C31BB3-951B-411D-8D73-E803D252C3D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99024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12E7CE8-89D5-4DD7-8C7F-C8ED78B210B2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909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00D09-F9B0-4C07-AEE8-89EF60EB791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765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8C2DE-24FD-4E07-B95F-AFB7A33AA76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9429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44A96-853A-41D9-8710-2F0C10575A2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480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2266A-E1F7-4426-85E7-FA1D6828754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96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5E552-7E3E-43F9-9009-AC79C4CB665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628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CFEC5-B40D-428E-88C2-148ABA30562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945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B05E8-030A-4D5A-A169-D6FDFAD827B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0207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A67C2F-E7F9-439D-85F9-1543E6E1E775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>
                  <a:gd name="T0" fmla="*/ 0 w 1000"/>
                  <a:gd name="T1" fmla="*/ 0 h 720"/>
                  <a:gd name="T2" fmla="*/ 0 w 1000"/>
                  <a:gd name="T3" fmla="*/ 720 h 720"/>
                  <a:gd name="T4" fmla="*/ 1000 w 1000"/>
                  <a:gd name="T5" fmla="*/ 720 h 720"/>
                  <a:gd name="T6" fmla="*/ 1000 w 1000"/>
                  <a:gd name="T7" fmla="*/ 0 h 720"/>
                  <a:gd name="T8" fmla="*/ 0 w 1000"/>
                  <a:gd name="T9" fmla="*/ 0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>
                  <a:gd name="T0" fmla="*/ 0 w 291"/>
                  <a:gd name="T1" fmla="*/ 624 h 625"/>
                  <a:gd name="T2" fmla="*/ 291 w 291"/>
                  <a:gd name="T3" fmla="*/ 625 h 625"/>
                  <a:gd name="T4" fmla="*/ 291 w 291"/>
                  <a:gd name="T5" fmla="*/ 6 h 625"/>
                  <a:gd name="T6" fmla="*/ 0 w 291"/>
                  <a:gd name="T7" fmla="*/ 0 h 625"/>
                  <a:gd name="T8" fmla="*/ 0 w 291"/>
                  <a:gd name="T9" fmla="*/ 624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>
                <a:gd name="T0" fmla="*/ 0 w 5762"/>
                <a:gd name="T1" fmla="*/ 196 h 385"/>
                <a:gd name="T2" fmla="*/ 5762 w 5762"/>
                <a:gd name="T3" fmla="*/ 188 h 385"/>
                <a:gd name="T4" fmla="*/ 5762 w 5762"/>
                <a:gd name="T5" fmla="*/ 4 h 385"/>
                <a:gd name="T6" fmla="*/ 0 w 5762"/>
                <a:gd name="T7" fmla="*/ 0 h 385"/>
                <a:gd name="T8" fmla="*/ 0 w 5762"/>
                <a:gd name="T9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>
                <a:gd name="T0" fmla="*/ 0 w 5761"/>
                <a:gd name="T1" fmla="*/ 28 h 189"/>
                <a:gd name="T2" fmla="*/ 5761 w 5761"/>
                <a:gd name="T3" fmla="*/ 0 h 189"/>
                <a:gd name="T4" fmla="*/ 5761 w 5761"/>
                <a:gd name="T5" fmla="*/ 189 h 189"/>
                <a:gd name="T6" fmla="*/ 1 w 5761"/>
                <a:gd name="T7" fmla="*/ 189 h 189"/>
                <a:gd name="T8" fmla="*/ 0 w 5761"/>
                <a:gd name="T9" fmla="*/ 2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4FB79F89-C363-48F8-B268-3C06AB2EA6BC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Komis samochodowy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/>
              <a:t>SEDAN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88640"/>
            <a:ext cx="7467600" cy="1311275"/>
          </a:xfrm>
        </p:spPr>
        <p:txBody>
          <a:bodyPr/>
          <a:lstStyle/>
          <a:p>
            <a:r>
              <a:rPr lang="pl-PL" sz="3600" dirty="0"/>
              <a:t>Struktura organizacyjna firmy </a:t>
            </a:r>
            <a:r>
              <a:rPr lang="pl-PL" dirty="0"/>
              <a:t>SEDAN</a:t>
            </a:r>
            <a:endParaRPr lang="pl-PL" sz="36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7127618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992188"/>
            <a:ext cx="7772400" cy="608012"/>
          </a:xfrm>
        </p:spPr>
        <p:txBody>
          <a:bodyPr/>
          <a:lstStyle/>
          <a:p>
            <a:r>
              <a:rPr lang="pl-PL"/>
              <a:t>Kupno/sprzedaż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Samochody osobowe</a:t>
            </a:r>
          </a:p>
          <a:p>
            <a:r>
              <a:rPr lang="pl-PL"/>
              <a:t>Samochody ciężarowe</a:t>
            </a:r>
          </a:p>
          <a:p>
            <a:r>
              <a:rPr lang="pl-PL"/>
              <a:t>Motory, motorowery</a:t>
            </a:r>
          </a:p>
          <a:p>
            <a:r>
              <a:rPr lang="pl-PL"/>
              <a:t>Koparki, spycharki, walce drogowe</a:t>
            </a:r>
          </a:p>
          <a:p>
            <a:r>
              <a:rPr lang="pl-PL"/>
              <a:t>Autobusy, Trolejbuzy, Dorożki</a:t>
            </a:r>
          </a:p>
          <a:p>
            <a:r>
              <a:rPr lang="pl-PL"/>
              <a:t>Traktory, Kombajny, itp.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992188"/>
            <a:ext cx="7772400" cy="608012"/>
          </a:xfrm>
        </p:spPr>
        <p:txBody>
          <a:bodyPr/>
          <a:lstStyle/>
          <a:p>
            <a:r>
              <a:rPr lang="pl-PL"/>
              <a:t>Oferta dnia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3048000"/>
            <a:ext cx="4572000" cy="1981200"/>
          </a:xfrm>
        </p:spPr>
        <p:txBody>
          <a:bodyPr/>
          <a:lstStyle/>
          <a:p>
            <a:r>
              <a:rPr lang="pl-PL" sz="2400"/>
              <a:t>Przebieg 45 000 km</a:t>
            </a:r>
          </a:p>
          <a:p>
            <a:r>
              <a:rPr lang="pl-PL" sz="2400"/>
              <a:t>Rok produkcji 1989</a:t>
            </a:r>
          </a:p>
          <a:p>
            <a:r>
              <a:rPr lang="pl-PL" sz="2400"/>
              <a:t>Wyposażenie: radjo, hak</a:t>
            </a:r>
          </a:p>
          <a:p>
            <a:r>
              <a:rPr lang="pl-PL" sz="2400"/>
              <a:t>Cena: 3200 zł</a:t>
            </a:r>
            <a:r>
              <a:rPr lang="pl-PL" sz="2800"/>
              <a:t> </a:t>
            </a:r>
          </a:p>
        </p:txBody>
      </p:sp>
      <p:pic>
        <p:nvPicPr>
          <p:cNvPr id="8196" name="Picture 4" descr="trab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00400"/>
            <a:ext cx="2217738" cy="147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066800" y="2133600"/>
            <a:ext cx="731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400">
                <a:latin typeface="Times New Roman" pitchFamily="18" charset="0"/>
              </a:rPr>
              <a:t>Wygodny samochód rodzinny z dużym bagażnikiem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992188"/>
            <a:ext cx="7772400" cy="608012"/>
          </a:xfrm>
        </p:spPr>
        <p:txBody>
          <a:bodyPr/>
          <a:lstStyle/>
          <a:p>
            <a:r>
              <a:rPr lang="pl-PL"/>
              <a:t>Nowość</a:t>
            </a:r>
          </a:p>
        </p:txBody>
      </p:sp>
      <p:pic>
        <p:nvPicPr>
          <p:cNvPr id="9219" name="Picture 3" descr="hum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733800"/>
            <a:ext cx="23812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295400" y="2209800"/>
            <a:ext cx="419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400">
                <a:latin typeface="Times New Roman" pitchFamily="18" charset="0"/>
              </a:rPr>
              <a:t>Samochód na każdą drogę !!!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219200" y="3581400"/>
            <a:ext cx="39624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pl-PL" sz="2000">
                <a:latin typeface="Times New Roman" pitchFamily="18" charset="0"/>
              </a:rPr>
              <a:t> Sprawdzony w terenie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pl-PL" sz="2000">
                <a:latin typeface="Times New Roman" pitchFamily="18" charset="0"/>
              </a:rPr>
              <a:t> Napęd na 4 koła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pl-PL" sz="2000">
                <a:latin typeface="Times New Roman" pitchFamily="18" charset="0"/>
              </a:rPr>
              <a:t> Po generalnym remoncie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pl-PL" sz="2000">
                <a:latin typeface="Times New Roman" pitchFamily="18" charset="0"/>
              </a:rPr>
              <a:t> Cena do negocjacji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992188"/>
            <a:ext cx="7772400" cy="608012"/>
          </a:xfrm>
        </p:spPr>
        <p:txBody>
          <a:bodyPr/>
          <a:lstStyle/>
          <a:p>
            <a:r>
              <a:rPr lang="pl-PL"/>
              <a:t>Roczna sprzedaż (szt.)</a:t>
            </a:r>
          </a:p>
        </p:txBody>
      </p:sp>
      <p:sp>
        <p:nvSpPr>
          <p:cNvPr id="10243" name="Rectangle 3"/>
          <p:cNvSpPr>
            <a:spLocks noGrp="1" noChangeArrowheads="1" noTextEdit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rawat ojca">
  <a:themeElements>
    <a:clrScheme name="Krawat ojc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Krawat ojc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rawat ojc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wat ojc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103</Words>
  <Application>Microsoft Office PowerPoint</Application>
  <PresentationFormat>Pokaz na ekranie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Wingdings</vt:lpstr>
      <vt:lpstr>Projekt domyślny</vt:lpstr>
      <vt:lpstr>Krawat ojca</vt:lpstr>
      <vt:lpstr>Komis samochodowy</vt:lpstr>
      <vt:lpstr>Struktura organizacyjna firmy SEDAN</vt:lpstr>
      <vt:lpstr>Kupno/sprzedaż</vt:lpstr>
      <vt:lpstr>Oferta dnia</vt:lpstr>
      <vt:lpstr>Nowość</vt:lpstr>
      <vt:lpstr>Roczna sprzedaż (szt.)</vt:lpstr>
    </vt:vector>
  </TitlesOfParts>
  <Company>PTI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Komis samochodowy</dc:title>
  <dc:creator>Tomek</dc:creator>
  <cp:lastModifiedBy>Aleksander Burek</cp:lastModifiedBy>
  <cp:revision>3</cp:revision>
  <dcterms:created xsi:type="dcterms:W3CDTF">2006-02-07T12:34:26Z</dcterms:created>
  <dcterms:modified xsi:type="dcterms:W3CDTF">2013-01-25T20:07:00Z</dcterms:modified>
</cp:coreProperties>
</file>