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60" r:id="rId4"/>
    <p:sldId id="257" r:id="rId5"/>
    <p:sldId id="259" r:id="rId6"/>
    <p:sldId id="262" r:id="rId7"/>
    <p:sldId id="261" r:id="rId8"/>
  </p:sldIdLst>
  <p:sldSz cx="9144000" cy="6858000" type="screen4x3"/>
  <p:notesSz cx="9144000" cy="6858000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 CE" charset="-18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 CE" charset="-18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 CE" charset="-18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 CE" charset="-18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 CE" charset="-18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 CE" charset="-18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 CE" charset="-18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 CE" charset="-18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 CE" charset="-18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2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l-PL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77000"/>
            <a:ext cx="3962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477000"/>
            <a:ext cx="3962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98ACFFE0-A487-4989-8A92-682396FEA245}" type="slidenum">
              <a:rPr lang="pl-PL"/>
              <a:pPr/>
              <a:t>‹#›</a:t>
            </a:fld>
            <a:endParaRPr lang="pl-PL">
              <a:latin typeface="Times New Roman CE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529253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l-PL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846388" y="534988"/>
            <a:ext cx="3451225" cy="25876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76600"/>
            <a:ext cx="67056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77000"/>
            <a:ext cx="3962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477000"/>
            <a:ext cx="3962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4C071A4E-B9D3-4B0D-B35A-CEC26FF08D2E}" type="slidenum">
              <a:rPr lang="pl-PL"/>
              <a:pPr/>
              <a:t>‹#›</a:t>
            </a:fld>
            <a:endParaRPr lang="pl-PL">
              <a:latin typeface="Times New Roman CE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658697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CA68DC-7BF3-4A20-8456-47DCF56D1D39}" type="slidenum">
              <a:rPr lang="pl-PL"/>
              <a:pPr/>
              <a:t>1</a:t>
            </a:fld>
            <a:endParaRPr lang="pl-PL">
              <a:latin typeface="Times New Roman CE" charset="-18"/>
            </a:endParaRPr>
          </a:p>
        </p:txBody>
      </p:sp>
      <p:sp>
        <p:nvSpPr>
          <p:cNvPr id="5122" name="Rectangle 2"/>
          <p:cNvSpPr>
            <a:spLocks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602C53-6D06-4098-B805-249834B8851F}" type="slidenum">
              <a:rPr lang="pl-PL"/>
              <a:pPr/>
              <a:t>2</a:t>
            </a:fld>
            <a:endParaRPr lang="pl-PL">
              <a:latin typeface="Times New Roman CE" charset="-18"/>
            </a:endParaRPr>
          </a:p>
        </p:txBody>
      </p:sp>
      <p:sp>
        <p:nvSpPr>
          <p:cNvPr id="7170" name="Rectangle 2"/>
          <p:cNvSpPr>
            <a:spLocks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D539EA-F1F4-454A-8580-D1661224879D}" type="slidenum">
              <a:rPr lang="pl-PL"/>
              <a:pPr/>
              <a:t>3</a:t>
            </a:fld>
            <a:endParaRPr lang="pl-PL">
              <a:latin typeface="Times New Roman CE" charset="-18"/>
            </a:endParaRPr>
          </a:p>
        </p:txBody>
      </p:sp>
      <p:sp>
        <p:nvSpPr>
          <p:cNvPr id="9218" name="Rectangle 2"/>
          <p:cNvSpPr>
            <a:spLocks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337753-101B-4344-9757-D3FF0E22938F}" type="slidenum">
              <a:rPr lang="pl-PL"/>
              <a:pPr/>
              <a:t>4</a:t>
            </a:fld>
            <a:endParaRPr lang="pl-PL">
              <a:latin typeface="Times New Roman CE" charset="-18"/>
            </a:endParaRPr>
          </a:p>
        </p:txBody>
      </p:sp>
      <p:sp>
        <p:nvSpPr>
          <p:cNvPr id="11266" name="Rectangle 2"/>
          <p:cNvSpPr>
            <a:spLocks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4BEFFA-F626-445E-B15E-6B556898D372}" type="slidenum">
              <a:rPr lang="pl-PL"/>
              <a:pPr/>
              <a:t>5</a:t>
            </a:fld>
            <a:endParaRPr lang="pl-PL">
              <a:latin typeface="Times New Roman CE" charset="-18"/>
            </a:endParaRPr>
          </a:p>
        </p:txBody>
      </p:sp>
      <p:sp>
        <p:nvSpPr>
          <p:cNvPr id="13314" name="Rectangle 2"/>
          <p:cNvSpPr>
            <a:spLocks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C630E4-1215-4876-9474-1A4EDF152681}" type="slidenum">
              <a:rPr lang="pl-PL"/>
              <a:pPr/>
              <a:t>6</a:t>
            </a:fld>
            <a:endParaRPr lang="pl-PL">
              <a:latin typeface="Times New Roman CE" charset="-18"/>
            </a:endParaRPr>
          </a:p>
        </p:txBody>
      </p:sp>
      <p:sp>
        <p:nvSpPr>
          <p:cNvPr id="15362" name="Rectangle 2"/>
          <p:cNvSpPr>
            <a:spLocks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4A8675-6CC9-4F99-99D9-EAD32E75B9DC}" type="slidenum">
              <a:rPr lang="pl-PL"/>
              <a:pPr/>
              <a:t>7</a:t>
            </a:fld>
            <a:endParaRPr lang="pl-PL">
              <a:latin typeface="Times New Roman CE" charset="-18"/>
            </a:endParaRPr>
          </a:p>
        </p:txBody>
      </p:sp>
      <p:sp>
        <p:nvSpPr>
          <p:cNvPr id="17410" name="Rectangle 2"/>
          <p:cNvSpPr>
            <a:spLocks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A2D93-ADC2-409E-AB90-C4F6D0A8D109}" type="slidenum">
              <a:rPr lang="pl-PL"/>
              <a:pPr/>
              <a:t>‹#›</a:t>
            </a:fld>
            <a:endParaRPr lang="pl-PL">
              <a:latin typeface="Times New Roman CE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674034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E06A30-8035-48F3-A357-0A1AC182EF7B}" type="slidenum">
              <a:rPr lang="pl-PL"/>
              <a:pPr/>
              <a:t>‹#›</a:t>
            </a:fld>
            <a:endParaRPr lang="pl-PL">
              <a:latin typeface="Times New Roman CE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064278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FDF28-D95E-4D33-93BE-EADA0DC6405E}" type="slidenum">
              <a:rPr lang="pl-PL"/>
              <a:pPr/>
              <a:t>‹#›</a:t>
            </a:fld>
            <a:endParaRPr lang="pl-PL">
              <a:latin typeface="Times New Roman CE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651094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ytuł, clipart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iektu clipart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37BCD89-D8CB-401C-8B4A-12CD9AEFBF94}" type="slidenum">
              <a:rPr lang="pl-PL"/>
              <a:pPr/>
              <a:t>‹#›</a:t>
            </a:fld>
            <a:endParaRPr lang="pl-PL">
              <a:latin typeface="Times New Roman CE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251241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BA9DE8-F00E-477B-B9F0-499D3A02CF34}" type="slidenum">
              <a:rPr lang="pl-PL"/>
              <a:pPr/>
              <a:t>‹#›</a:t>
            </a:fld>
            <a:endParaRPr lang="pl-PL">
              <a:latin typeface="Times New Roman CE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464621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F0FCA4-113D-40F9-86FE-5DD7C4D016BA}" type="slidenum">
              <a:rPr lang="pl-PL"/>
              <a:pPr/>
              <a:t>‹#›</a:t>
            </a:fld>
            <a:endParaRPr lang="pl-PL">
              <a:latin typeface="Times New Roman CE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4138040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57A1A-116C-4307-876D-28E4225581DF}" type="slidenum">
              <a:rPr lang="pl-PL"/>
              <a:pPr/>
              <a:t>‹#›</a:t>
            </a:fld>
            <a:endParaRPr lang="pl-PL">
              <a:latin typeface="Times New Roman CE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866184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B0CA7-113A-480B-AD7E-C519946D0A20}" type="slidenum">
              <a:rPr lang="pl-PL"/>
              <a:pPr/>
              <a:t>‹#›</a:t>
            </a:fld>
            <a:endParaRPr lang="pl-PL">
              <a:latin typeface="Times New Roman CE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740429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73064-AD13-40FA-98FC-7B9BF55D57A5}" type="slidenum">
              <a:rPr lang="pl-PL"/>
              <a:pPr/>
              <a:t>‹#›</a:t>
            </a:fld>
            <a:endParaRPr lang="pl-PL">
              <a:latin typeface="Times New Roman CE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79579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1C668-0078-491C-B9E9-4800FFB2118D}" type="slidenum">
              <a:rPr lang="pl-PL"/>
              <a:pPr/>
              <a:t>‹#›</a:t>
            </a:fld>
            <a:endParaRPr lang="pl-PL">
              <a:latin typeface="Times New Roman CE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798827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05EA6-42D8-4EDF-B7F2-948FAEB4AE8C}" type="slidenum">
              <a:rPr lang="pl-PL"/>
              <a:pPr/>
              <a:t>‹#›</a:t>
            </a:fld>
            <a:endParaRPr lang="pl-PL">
              <a:latin typeface="Times New Roman CE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100056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4B41AA-F833-40A3-8B2B-A0B5D098583F}" type="slidenum">
              <a:rPr lang="pl-PL"/>
              <a:pPr/>
              <a:t>‹#›</a:t>
            </a:fld>
            <a:endParaRPr lang="pl-PL">
              <a:latin typeface="Times New Roman CE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287690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2C3FD696-2167-45EA-BF01-36A207A85EF0}" type="slidenum">
              <a:rPr lang="pl-PL"/>
              <a:pPr/>
              <a:t>‹#›</a:t>
            </a:fld>
            <a:endParaRPr lang="pl-PL">
              <a:latin typeface="Times New Roman CE" charset="-18"/>
            </a:endParaRPr>
          </a:p>
        </p:txBody>
      </p:sp>
      <p:pic>
        <p:nvPicPr>
          <p:cNvPr id="1031" name="Picture 7"/>
          <p:cNvPicPr>
            <a:picLocks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33400"/>
            <a:ext cx="1192213" cy="116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l-PL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ECDL</a:t>
            </a:r>
            <a:r>
              <a:rPr lang="pl-PL"/>
              <a:t> </a:t>
            </a:r>
            <a:endParaRPr lang="pl-PL">
              <a:latin typeface="Times New Roman CE" charset="-18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l-PL"/>
              <a:t>Moduł 6</a:t>
            </a:r>
          </a:p>
          <a:p>
            <a:endParaRPr lang="pl-PL">
              <a:latin typeface="Times New Roman CE" charset="-1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685800"/>
            <a:ext cx="4800600" cy="1143000"/>
          </a:xfrm>
          <a:ln/>
        </p:spPr>
        <p:txBody>
          <a:bodyPr/>
          <a:lstStyle/>
          <a:p>
            <a:endParaRPr lang="pl-PL"/>
          </a:p>
        </p:txBody>
      </p:sp>
      <p:graphicFrame>
        <p:nvGraphicFramePr>
          <p:cNvPr id="6147" name="Object 3"/>
          <p:cNvGraphicFramePr>
            <a:graphicFrameLocks/>
          </p:cNvGraphicFramePr>
          <p:nvPr/>
        </p:nvGraphicFramePr>
        <p:xfrm>
          <a:off x="2438400" y="2209800"/>
          <a:ext cx="2093913" cy="374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2" name="Clip" r:id="rId4" imgW="2093760" imgH="3746160" progId="MS_ClipArt_Gallery.2">
                  <p:embed/>
                </p:oleObj>
              </mc:Choice>
              <mc:Fallback>
                <p:oleObj name="Clip" r:id="rId4" imgW="2093760" imgH="3746160" progId="MS_ClipArt_Gallery.2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209800"/>
                        <a:ext cx="2093913" cy="374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/>
          <a:lstStyle/>
          <a:p>
            <a:r>
              <a:rPr lang="pl-PL" sz="2800"/>
              <a:t>Testy</a:t>
            </a:r>
            <a:endParaRPr lang="pl-PL" sz="2800">
              <a:latin typeface="Times New Roman CE" charset="-1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609600"/>
            <a:ext cx="5105400" cy="1143000"/>
          </a:xfrm>
          <a:noFill/>
          <a:ln/>
        </p:spPr>
        <p:txBody>
          <a:bodyPr/>
          <a:lstStyle/>
          <a:p>
            <a:r>
              <a:rPr lang="pl-PL"/>
              <a:t>Czym jest ECDL?</a:t>
            </a:r>
            <a:endParaRPr lang="pl-PL">
              <a:latin typeface="Times New Roman CE" charset="-18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Char char="u"/>
            </a:pPr>
            <a:r>
              <a:rPr lang="pl-PL" sz="3600"/>
              <a:t>ECDL jest certyfikatem, który poświadcza, że jego posiadacz pomyślnie zdał egzaminy sprawdzające umiejętność obsługi komputera</a:t>
            </a:r>
            <a:endParaRPr lang="pl-PL" sz="3600">
              <a:latin typeface="Times New Roman CE" charset="-1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l-PL"/>
              <a:t>ECDL - Egzaminy</a:t>
            </a:r>
            <a:endParaRPr lang="pl-PL">
              <a:latin typeface="Times New Roman CE" charset="-18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Char char="u"/>
            </a:pPr>
            <a:r>
              <a:rPr lang="pl-PL" sz="2400"/>
              <a:t>Moduł 1 – Podstawy technik informatycznych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Char char="u"/>
            </a:pPr>
            <a:r>
              <a:rPr lang="pl-PL" sz="2400"/>
              <a:t>Moduł 2 – Użytkowanie komputera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Char char="u"/>
            </a:pPr>
            <a:r>
              <a:rPr lang="pl-PL" sz="2400"/>
              <a:t>Moduł 3 – Przetwarzanie tekstów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Char char="u"/>
            </a:pPr>
            <a:r>
              <a:rPr lang="pl-PL" sz="2400"/>
              <a:t>Moduł 4 – Arkusze kalkulacyjne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Char char="u"/>
            </a:pPr>
            <a:r>
              <a:rPr lang="pl-PL" sz="2400"/>
              <a:t>Moduł 5 – Bazy danych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Char char="u"/>
            </a:pPr>
            <a:r>
              <a:rPr lang="pl-PL" sz="2400"/>
              <a:t>Moduł 6 – Grafika menedżerska i prezentacyjna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Char char="u"/>
            </a:pPr>
            <a:r>
              <a:rPr lang="pl-PL" sz="2400"/>
              <a:t>Moduł 7 – Usługi w sieciach informatycznych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Char char="u"/>
            </a:pPr>
            <a:endParaRPr lang="pl-PL" sz="2400">
              <a:latin typeface="Times New Roman CE" charset="-18"/>
            </a:endParaRPr>
          </a:p>
        </p:txBody>
      </p:sp>
      <p:graphicFrame>
        <p:nvGraphicFramePr>
          <p:cNvPr id="10244" name="Object 4"/>
          <p:cNvGraphicFramePr>
            <a:graphicFrameLocks/>
          </p:cNvGraphicFramePr>
          <p:nvPr/>
        </p:nvGraphicFramePr>
        <p:xfrm>
          <a:off x="3276600" y="5551488"/>
          <a:ext cx="1484313" cy="1062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6" name="Clip" r:id="rId4" imgW="1484280" imgH="1062000" progId="MS_ClipArt_Gallery.2">
                  <p:embed/>
                </p:oleObj>
              </mc:Choice>
              <mc:Fallback>
                <p:oleObj name="Clip" r:id="rId4" imgW="1484280" imgH="1062000" progId="MS_ClipArt_Gallery.2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5551488"/>
                        <a:ext cx="1484313" cy="1062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09600"/>
            <a:ext cx="4648200" cy="1143000"/>
          </a:xfrm>
          <a:noFill/>
          <a:ln/>
        </p:spPr>
        <p:txBody>
          <a:bodyPr/>
          <a:lstStyle/>
          <a:p>
            <a:r>
              <a:rPr lang="pl-PL"/>
              <a:t>ECDL – Szkolenia </a:t>
            </a:r>
            <a:endParaRPr lang="pl-PL">
              <a:latin typeface="Times New Roman CE" charset="-18"/>
            </a:endParaRPr>
          </a:p>
        </p:txBody>
      </p:sp>
      <p:graphicFrame>
        <p:nvGraphicFramePr>
          <p:cNvPr id="12291" name="Object 3"/>
          <p:cNvGraphicFramePr>
            <a:graphicFrameLocks/>
          </p:cNvGraphicFramePr>
          <p:nvPr/>
        </p:nvGraphicFramePr>
        <p:xfrm>
          <a:off x="2438400" y="1981200"/>
          <a:ext cx="3822700" cy="294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0" name="Clip" r:id="rId4" imgW="3822480" imgH="2946240" progId="MS_ClipArt_Gallery.2">
                  <p:embed/>
                </p:oleObj>
              </mc:Choice>
              <mc:Fallback>
                <p:oleObj name="Clip" r:id="rId4" imgW="3822480" imgH="2946240" progId="MS_ClipArt_Gallery.2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981200"/>
                        <a:ext cx="3822700" cy="294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l-PL"/>
              <a:t>ECDL Syllabus </a:t>
            </a:r>
            <a:endParaRPr lang="pl-PL">
              <a:latin typeface="Times New Roman CE" charset="-1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2057400"/>
            <a:ext cx="6400800" cy="2057400"/>
          </a:xfrm>
          <a:noFill/>
          <a:ln/>
        </p:spPr>
        <p:txBody>
          <a:bodyPr/>
          <a:lstStyle/>
          <a:p>
            <a:r>
              <a:rPr lang="pl-PL"/>
              <a:t>Kompendium wiedzy o ECDL dostępne jest w Internecie pod adresem http://www.ecdl.com.pl</a:t>
            </a:r>
            <a:endParaRPr lang="pl-PL">
              <a:latin typeface="Times New Roman CE" charset="-1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762000"/>
            <a:ext cx="6146800" cy="2743200"/>
          </a:xfrm>
          <a:noFill/>
          <a:ln/>
        </p:spPr>
        <p:txBody>
          <a:bodyPr/>
          <a:lstStyle/>
          <a:p>
            <a:r>
              <a:rPr lang="pl-PL"/>
              <a:t>“Dołącz do miliona Europejczyków, którzy uzyskali certyfikat ECDL”</a:t>
            </a:r>
            <a:endParaRPr lang="pl-PL">
              <a:latin typeface="Times New Roman CE" charset="-18"/>
            </a:endParaRPr>
          </a:p>
        </p:txBody>
      </p:sp>
      <p:pic>
        <p:nvPicPr>
          <p:cNvPr id="16387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429000"/>
            <a:ext cx="3594100" cy="271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ojekt domyśln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 CE" charset="-1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 CE" charset="-18"/>
          </a:defRPr>
        </a:defPPr>
      </a:lstStyle>
    </a:lnDef>
  </a:objectDefaults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104</Words>
  <Application>Microsoft Office PowerPoint</Application>
  <PresentationFormat>Pokaz na ekranie (4:3)</PresentationFormat>
  <Paragraphs>24</Paragraphs>
  <Slides>7</Slides>
  <Notes>7</Notes>
  <HiddenSlides>0</HiddenSlides>
  <MMClips>0</MMClips>
  <ScaleCrop>false</ScaleCrop>
  <HeadingPairs>
    <vt:vector size="8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2" baseType="lpstr">
      <vt:lpstr>Times New Roman</vt:lpstr>
      <vt:lpstr>Times New Roman CE</vt:lpstr>
      <vt:lpstr>Monotype Sorts</vt:lpstr>
      <vt:lpstr>Projekt domyślny</vt:lpstr>
      <vt:lpstr>Clip</vt:lpstr>
      <vt:lpstr>ECDL </vt:lpstr>
      <vt:lpstr>Prezentacja programu PowerPoint</vt:lpstr>
      <vt:lpstr>Czym jest ECDL?</vt:lpstr>
      <vt:lpstr>ECDL - Egzaminy</vt:lpstr>
      <vt:lpstr>ECDL – Szkolenia </vt:lpstr>
      <vt:lpstr>ECDL Syllabus </vt:lpstr>
      <vt:lpstr>“Dołącz do miliona Europejczyków, którzy uzyskali certyfikat ECDL”</vt:lpstr>
    </vt:vector>
  </TitlesOfParts>
  <Company>PTI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ECDL</dc:title>
  <dc:creator>PTI</dc:creator>
  <cp:lastModifiedBy>Wiesław Stręciwilk</cp:lastModifiedBy>
  <cp:revision>16</cp:revision>
  <dcterms:created xsi:type="dcterms:W3CDTF">1999-11-01T09:48:44Z</dcterms:created>
  <dcterms:modified xsi:type="dcterms:W3CDTF">2013-11-10T14:41:33Z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3</vt:i4>
  </property>
  <property fmtid="{D5CDD505-2E9C-101B-9397-08002B2CF9AE}" pid="7" name="MailAddress">
    <vt:lpwstr/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C:\laudon</vt:lpwstr>
  </property>
</Properties>
</file>