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FD1A9-6531-4109-865D-2907F3CFB97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48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5995B-2229-4D2F-BC52-0C3E39DA2D2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607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3D55F-9142-4BEE-944B-587AE8AC7F3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366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08678-D0C2-4A57-A6F1-C81B44B6668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023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F48E6-925F-428A-8F07-29B9D6E863C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493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42970-A1E1-41CD-8131-207C76CC668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668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9F25B-E45E-426D-80B5-75F60E76DF6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5417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9F3D7-6419-43AE-BFFF-9A4486043B5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067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3DE3B-71EC-473C-9D34-DBBEF13D7F3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461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26CC-E7F4-46DB-BA52-9F69D79E186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06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C7A1B-3B1B-4F50-8A9E-BCD928A19E5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199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E20059-E7FF-47E3-BDA3-1BC25D4BA424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/>
              <a:t>Zakres tematyczny szkoleń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Programowanie w  C/C++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algn="r"/>
            <a:r>
              <a:rPr lang="pl-PL" sz="2400">
                <a:latin typeface="Verdana" pitchFamily="34" charset="0"/>
              </a:rPr>
              <a:t>Struktura programu w języku C/C++ </a:t>
            </a:r>
          </a:p>
          <a:p>
            <a:pPr algn="r"/>
            <a:r>
              <a:rPr lang="pl-PL" sz="2400">
                <a:latin typeface="Verdana" pitchFamily="34" charset="0"/>
              </a:rPr>
              <a:t>Typy danych, deklaracje, operatory, wyrażenia </a:t>
            </a:r>
          </a:p>
          <a:p>
            <a:pPr algn="r"/>
            <a:r>
              <a:rPr lang="pl-PL" sz="2400">
                <a:latin typeface="Verdana" pitchFamily="34" charset="0"/>
              </a:rPr>
              <a:t>Instrukcje warunkowe, wyboru, iteracyjne</a:t>
            </a:r>
          </a:p>
          <a:p>
            <a:pPr algn="r"/>
            <a:r>
              <a:rPr lang="pl-PL" sz="2400">
                <a:latin typeface="Verdana" pitchFamily="34" charset="0"/>
              </a:rPr>
              <a:t>Tablice jednowymiarowe, wielowymiarowe</a:t>
            </a:r>
          </a:p>
          <a:p>
            <a:pPr algn="r"/>
            <a:r>
              <a:rPr lang="pl-PL" sz="2400">
                <a:latin typeface="Verdana" pitchFamily="34" charset="0"/>
              </a:rPr>
              <a:t>Funkcje - definicje, przekazywanie parametrów</a:t>
            </a:r>
          </a:p>
          <a:p>
            <a:pPr algn="r"/>
            <a:r>
              <a:rPr lang="pl-PL" sz="2400">
                <a:latin typeface="Verdana" pitchFamily="34" charset="0"/>
              </a:rPr>
              <a:t>Wskaźniki, operacje na wskaźnikach </a:t>
            </a:r>
          </a:p>
          <a:p>
            <a:pPr algn="r"/>
            <a:r>
              <a:rPr lang="pl-PL" sz="2400">
                <a:latin typeface="Verdana" pitchFamily="34" charset="0"/>
              </a:rPr>
              <a:t>Struktury</a:t>
            </a:r>
          </a:p>
          <a:p>
            <a:pPr algn="r"/>
            <a:r>
              <a:rPr lang="pl-PL" sz="2400">
                <a:latin typeface="Verdana" pitchFamily="34" charset="0"/>
              </a:rPr>
              <a:t>Pliki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Grafika komputerowa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Podstawowe pojęcia związane z grafiką komputerową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Formaty zapisu grafiki 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Narzędzia malarskie, retuszerskie, itp.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Tworzenie i wykorzystanie warstw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Filtry i efekty specjalne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Animacja grafiki internetowej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Wektoryzacja, rastryzacja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Projektowanie znaków graficznych</a:t>
            </a:r>
          </a:p>
          <a:p>
            <a:pPr>
              <a:lnSpc>
                <a:spcPct val="90000"/>
              </a:lnSpc>
            </a:pPr>
            <a:r>
              <a:rPr lang="pl-PL" sz="2400">
                <a:latin typeface="Verdana" pitchFamily="34" charset="0"/>
              </a:rPr>
              <a:t>Zagadnienia związane ze skanowaniem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83</Words>
  <Application>Microsoft Office PowerPoint</Application>
  <PresentationFormat>Pokaz na ekranie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Times New Roman</vt:lpstr>
      <vt:lpstr>Verdana</vt:lpstr>
      <vt:lpstr>Projekt domyślny</vt:lpstr>
      <vt:lpstr>Zakres tematyczny szkoleń</vt:lpstr>
      <vt:lpstr>Programowanie w  C/C++</vt:lpstr>
      <vt:lpstr>Grafika komputerowa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Zakres tematyczny szkoleń</dc:title>
  <dc:creator>Lukasz</dc:creator>
  <cp:lastModifiedBy>Wiesław Stręciwilk</cp:lastModifiedBy>
  <cp:revision>5</cp:revision>
  <dcterms:created xsi:type="dcterms:W3CDTF">2003-09-25T21:21:15Z</dcterms:created>
  <dcterms:modified xsi:type="dcterms:W3CDTF">2013-11-10T14:41:48Z</dcterms:modified>
</cp:coreProperties>
</file>