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10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11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11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7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4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4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4249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4253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3F9C5D3-7355-4276-9113-CED9FBFA88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6C6AF-05D6-475B-86A3-397450FB27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3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D4FF2-B885-46FF-A8C2-B9B2825A1B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8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B66AE-AFCC-4A87-8DA2-02E01264CD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6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43EDD-46A5-4E49-A2AA-202FD65A758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75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67A96-6C55-41BC-89B0-F3964DB8CB4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0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97FCA-AC19-4B0B-BA0C-41C44A44B03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2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F0AEC-22D6-4FCB-954E-053DD6064AB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35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7866-A255-4DB2-8032-F19702E415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80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C5007-541D-4E4F-8AA0-03F7078DAA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57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9C3DE-4E87-43BB-94D5-335758C4028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44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307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3076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308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3090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6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7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8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9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0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1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2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3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4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5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6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7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8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9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0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1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3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5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6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7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8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9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0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1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2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3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4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5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6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8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9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0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1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2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3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4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5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6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7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8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9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0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1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2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3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54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5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6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7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8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9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0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1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2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3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4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5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6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7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8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9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0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1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2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3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4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5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6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7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8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9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0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2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3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4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5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6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7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8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9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0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1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2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3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4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5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6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7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8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9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0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1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2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3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4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5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6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7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8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9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10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1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2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3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4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5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6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7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8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9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20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21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2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3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4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3225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226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227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228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fld id="{00F40B55-B30D-4334-871C-EA2396E60BC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229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Europejska ekspansja</a:t>
            </a:r>
            <a:endParaRPr lang="en-GB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Zgromadzone fundusze na organizowanie przewozów we Francji</a:t>
            </a:r>
            <a:endParaRPr lang="en-IE"/>
          </a:p>
          <a:p>
            <a:r>
              <a:rPr lang="pl-PL"/>
              <a:t>Przygotowywane studium wykonalności dla Hiszpanii i Portugalii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Europ</a:t>
            </a:r>
            <a:r>
              <a:rPr lang="pl-PL"/>
              <a:t>a Wschodnia</a:t>
            </a:r>
            <a:endParaRPr lang="en-GB"/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Plan</a:t>
            </a:r>
            <a:r>
              <a:rPr lang="pl-PL"/>
              <a:t>y</a:t>
            </a:r>
            <a:r>
              <a:rPr lang="en-IE"/>
              <a:t> </a:t>
            </a:r>
            <a:r>
              <a:rPr lang="pl-PL"/>
              <a:t>rozpoczęcia przewozów w Polsce i na Węgrzech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Office\Templates\Design Templates 97\Compass.pot</Template>
  <TotalTime>15</TotalTime>
  <Words>28</Words>
  <Application>Microsoft Office PowerPoint</Application>
  <PresentationFormat>Pokaz na ekranie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7" baseType="lpstr">
      <vt:lpstr>Times New Roman</vt:lpstr>
      <vt:lpstr>Tahoma</vt:lpstr>
      <vt:lpstr>Arial</vt:lpstr>
      <vt:lpstr>Wingdings</vt:lpstr>
      <vt:lpstr>Compass</vt:lpstr>
      <vt:lpstr>Europejska ekspansja</vt:lpstr>
      <vt:lpstr>Europa Wschodnia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Wiesław Stręciwilk</cp:lastModifiedBy>
  <cp:revision>8</cp:revision>
  <dcterms:created xsi:type="dcterms:W3CDTF">2002-11-12T16:53:19Z</dcterms:created>
  <dcterms:modified xsi:type="dcterms:W3CDTF">2013-11-10T14:40:16Z</dcterms:modified>
</cp:coreProperties>
</file>